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8" r:id="rId3"/>
    <p:sldId id="257" r:id="rId4"/>
    <p:sldId id="258" r:id="rId5"/>
    <p:sldId id="260" r:id="rId6"/>
    <p:sldId id="263" r:id="rId7"/>
    <p:sldId id="261" r:id="rId8"/>
    <p:sldId id="266" r:id="rId9"/>
    <p:sldId id="262" r:id="rId10"/>
    <p:sldId id="267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6D62F-6017-4807-B733-E68BB2140D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BC75335-354F-4166-8F5D-A1C1D4E64932}">
      <dgm:prSet/>
      <dgm:spPr/>
      <dgm:t>
        <a:bodyPr/>
        <a:lstStyle/>
        <a:p>
          <a:pPr algn="ctr" rtl="0"/>
          <a:r>
            <a:rPr lang="en-GB" dirty="0" smtClean="0">
              <a:latin typeface="+mn-lt"/>
            </a:rPr>
            <a:t>You should receive your final mocks timetables, showing rooms and seats today Thursday 30</a:t>
          </a:r>
          <a:r>
            <a:rPr lang="en-GB" baseline="30000" dirty="0" smtClean="0">
              <a:latin typeface="+mn-lt"/>
            </a:rPr>
            <a:t>th</a:t>
          </a:r>
          <a:r>
            <a:rPr lang="en-GB" dirty="0" smtClean="0">
              <a:latin typeface="+mn-lt"/>
            </a:rPr>
            <a:t> March</a:t>
          </a:r>
          <a:endParaRPr lang="en-GB" dirty="0">
            <a:latin typeface="+mn-lt"/>
          </a:endParaRPr>
        </a:p>
      </dgm:t>
    </dgm:pt>
    <dgm:pt modelId="{D01B8AFB-66D6-4FD5-B65D-8EA367BFA0A1}" type="parTrans" cxnId="{67767029-B7A9-4CD6-81FB-960BB67EC7A9}">
      <dgm:prSet/>
      <dgm:spPr/>
      <dgm:t>
        <a:bodyPr/>
        <a:lstStyle/>
        <a:p>
          <a:endParaRPr lang="en-GB"/>
        </a:p>
      </dgm:t>
    </dgm:pt>
    <dgm:pt modelId="{D6C5EDB5-C038-49B8-8793-0C7AE6D698B5}" type="sibTrans" cxnId="{67767029-B7A9-4CD6-81FB-960BB67EC7A9}">
      <dgm:prSet/>
      <dgm:spPr/>
      <dgm:t>
        <a:bodyPr/>
        <a:lstStyle/>
        <a:p>
          <a:endParaRPr lang="en-GB"/>
        </a:p>
      </dgm:t>
    </dgm:pt>
    <dgm:pt modelId="{6F86DDA9-7F87-4B2E-899E-CE905F1196BC}">
      <dgm:prSet/>
      <dgm:spPr/>
      <dgm:t>
        <a:bodyPr/>
        <a:lstStyle/>
        <a:p>
          <a:pPr algn="ctr" rtl="0"/>
          <a:r>
            <a:rPr lang="en-GB" dirty="0" smtClean="0">
              <a:latin typeface="+mn-lt"/>
            </a:rPr>
            <a:t>Check all details carefully. Any issues please see the Exams Officer Mrs Venezia.</a:t>
          </a:r>
          <a:endParaRPr lang="en-GB" dirty="0">
            <a:latin typeface="+mn-lt"/>
          </a:endParaRPr>
        </a:p>
      </dgm:t>
    </dgm:pt>
    <dgm:pt modelId="{3D59C15A-6F96-488D-A6EE-51202A4B6708}" type="parTrans" cxnId="{7E8D9346-6256-4FBF-9CB3-4745B6913AB2}">
      <dgm:prSet/>
      <dgm:spPr/>
      <dgm:t>
        <a:bodyPr/>
        <a:lstStyle/>
        <a:p>
          <a:endParaRPr lang="en-GB"/>
        </a:p>
      </dgm:t>
    </dgm:pt>
    <dgm:pt modelId="{9631E410-690C-4D4C-94A2-A44EFAD14798}" type="sibTrans" cxnId="{7E8D9346-6256-4FBF-9CB3-4745B6913AB2}">
      <dgm:prSet/>
      <dgm:spPr/>
      <dgm:t>
        <a:bodyPr/>
        <a:lstStyle/>
        <a:p>
          <a:endParaRPr lang="en-GB"/>
        </a:p>
      </dgm:t>
    </dgm:pt>
    <dgm:pt modelId="{07F02539-15CC-49E7-999E-730B03514C47}">
      <dgm:prSet/>
      <dgm:spPr/>
      <dgm:t>
        <a:bodyPr/>
        <a:lstStyle/>
        <a:p>
          <a:pPr algn="ctr" rtl="0"/>
          <a:r>
            <a:rPr lang="en-GB" dirty="0" smtClean="0">
              <a:latin typeface="+mn-lt"/>
            </a:rPr>
            <a:t>Check start times – usually 9.10,11.30 and 2.10pm or mocks but there are exceptions. Starting times for real exams are different.</a:t>
          </a:r>
          <a:endParaRPr lang="en-GB" dirty="0">
            <a:latin typeface="+mn-lt"/>
          </a:endParaRPr>
        </a:p>
      </dgm:t>
    </dgm:pt>
    <dgm:pt modelId="{F62341C9-19E2-49AC-B93B-4E9CB03021B0}" type="parTrans" cxnId="{C06EA0CA-CC46-48A2-AD74-EF80EBED2878}">
      <dgm:prSet/>
      <dgm:spPr/>
      <dgm:t>
        <a:bodyPr/>
        <a:lstStyle/>
        <a:p>
          <a:endParaRPr lang="en-GB"/>
        </a:p>
      </dgm:t>
    </dgm:pt>
    <dgm:pt modelId="{D5D2E921-C8AB-4BAB-9987-E4998858DEC3}" type="sibTrans" cxnId="{C06EA0CA-CC46-48A2-AD74-EF80EBED2878}">
      <dgm:prSet/>
      <dgm:spPr/>
      <dgm:t>
        <a:bodyPr/>
        <a:lstStyle/>
        <a:p>
          <a:endParaRPr lang="en-GB"/>
        </a:p>
      </dgm:t>
    </dgm:pt>
    <dgm:pt modelId="{D4DEA808-FA23-4315-A86E-0C412A2D73BA}" type="pres">
      <dgm:prSet presAssocID="{A906D62F-6017-4807-B733-E68BB2140D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BB1F92B-AF82-4374-9AF4-1F5EDAF63EF2}" type="pres">
      <dgm:prSet presAssocID="{CBC75335-354F-4166-8F5D-A1C1D4E6493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C19A8A-D352-493F-BB9D-8F22F981DFA6}" type="pres">
      <dgm:prSet presAssocID="{D6C5EDB5-C038-49B8-8793-0C7AE6D698B5}" presName="spacer" presStyleCnt="0"/>
      <dgm:spPr/>
    </dgm:pt>
    <dgm:pt modelId="{B33F7A00-67FE-48CA-BC48-B9F1B59862EB}" type="pres">
      <dgm:prSet presAssocID="{6F86DDA9-7F87-4B2E-899E-CE905F1196B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EE4954-65B1-4702-8FD8-2A47EDF0611E}" type="pres">
      <dgm:prSet presAssocID="{9631E410-690C-4D4C-94A2-A44EFAD14798}" presName="spacer" presStyleCnt="0"/>
      <dgm:spPr/>
    </dgm:pt>
    <dgm:pt modelId="{29C7FF6D-24F8-41F7-AFCD-47477071DA8E}" type="pres">
      <dgm:prSet presAssocID="{07F02539-15CC-49E7-999E-730B03514C4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06EA0CA-CC46-48A2-AD74-EF80EBED2878}" srcId="{A906D62F-6017-4807-B733-E68BB2140D81}" destId="{07F02539-15CC-49E7-999E-730B03514C47}" srcOrd="2" destOrd="0" parTransId="{F62341C9-19E2-49AC-B93B-4E9CB03021B0}" sibTransId="{D5D2E921-C8AB-4BAB-9987-E4998858DEC3}"/>
    <dgm:cxn modelId="{7E8D9346-6256-4FBF-9CB3-4745B6913AB2}" srcId="{A906D62F-6017-4807-B733-E68BB2140D81}" destId="{6F86DDA9-7F87-4B2E-899E-CE905F1196BC}" srcOrd="1" destOrd="0" parTransId="{3D59C15A-6F96-488D-A6EE-51202A4B6708}" sibTransId="{9631E410-690C-4D4C-94A2-A44EFAD14798}"/>
    <dgm:cxn modelId="{67767029-B7A9-4CD6-81FB-960BB67EC7A9}" srcId="{A906D62F-6017-4807-B733-E68BB2140D81}" destId="{CBC75335-354F-4166-8F5D-A1C1D4E64932}" srcOrd="0" destOrd="0" parTransId="{D01B8AFB-66D6-4FD5-B65D-8EA367BFA0A1}" sibTransId="{D6C5EDB5-C038-49B8-8793-0C7AE6D698B5}"/>
    <dgm:cxn modelId="{0F6B5CF0-3E2B-4F81-9203-B89E745853CC}" type="presOf" srcId="{CBC75335-354F-4166-8F5D-A1C1D4E64932}" destId="{4BB1F92B-AF82-4374-9AF4-1F5EDAF63EF2}" srcOrd="0" destOrd="0" presId="urn:microsoft.com/office/officeart/2005/8/layout/vList2"/>
    <dgm:cxn modelId="{368726A6-341F-481E-BDCB-72AE77C01131}" type="presOf" srcId="{A906D62F-6017-4807-B733-E68BB2140D81}" destId="{D4DEA808-FA23-4315-A86E-0C412A2D73BA}" srcOrd="0" destOrd="0" presId="urn:microsoft.com/office/officeart/2005/8/layout/vList2"/>
    <dgm:cxn modelId="{003097ED-B33E-480D-8337-A644091854E1}" type="presOf" srcId="{07F02539-15CC-49E7-999E-730B03514C47}" destId="{29C7FF6D-24F8-41F7-AFCD-47477071DA8E}" srcOrd="0" destOrd="0" presId="urn:microsoft.com/office/officeart/2005/8/layout/vList2"/>
    <dgm:cxn modelId="{B68BC615-85B7-47FE-B3BD-DDC6425E74A2}" type="presOf" srcId="{6F86DDA9-7F87-4B2E-899E-CE905F1196BC}" destId="{B33F7A00-67FE-48CA-BC48-B9F1B59862EB}" srcOrd="0" destOrd="0" presId="urn:microsoft.com/office/officeart/2005/8/layout/vList2"/>
    <dgm:cxn modelId="{B180A3EE-D555-4370-981B-B7B9B02F4966}" type="presParOf" srcId="{D4DEA808-FA23-4315-A86E-0C412A2D73BA}" destId="{4BB1F92B-AF82-4374-9AF4-1F5EDAF63EF2}" srcOrd="0" destOrd="0" presId="urn:microsoft.com/office/officeart/2005/8/layout/vList2"/>
    <dgm:cxn modelId="{9F332B2A-72D8-41E4-952D-CED36F7AF2C9}" type="presParOf" srcId="{D4DEA808-FA23-4315-A86E-0C412A2D73BA}" destId="{5EC19A8A-D352-493F-BB9D-8F22F981DFA6}" srcOrd="1" destOrd="0" presId="urn:microsoft.com/office/officeart/2005/8/layout/vList2"/>
    <dgm:cxn modelId="{9E81740E-9287-487F-9047-215605A2DA49}" type="presParOf" srcId="{D4DEA808-FA23-4315-A86E-0C412A2D73BA}" destId="{B33F7A00-67FE-48CA-BC48-B9F1B59862EB}" srcOrd="2" destOrd="0" presId="urn:microsoft.com/office/officeart/2005/8/layout/vList2"/>
    <dgm:cxn modelId="{43E47CF4-27FC-4763-80AE-6343839771B8}" type="presParOf" srcId="{D4DEA808-FA23-4315-A86E-0C412A2D73BA}" destId="{A7EE4954-65B1-4702-8FD8-2A47EDF0611E}" srcOrd="3" destOrd="0" presId="urn:microsoft.com/office/officeart/2005/8/layout/vList2"/>
    <dgm:cxn modelId="{73BCA425-C8F1-4A4E-A7DE-9E4FA53DF873}" type="presParOf" srcId="{D4DEA808-FA23-4315-A86E-0C412A2D73BA}" destId="{29C7FF6D-24F8-41F7-AFCD-47477071DA8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3D83E50-FCF2-4A49-8AB4-C347DCD9100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696E0F9-7B26-47FD-BCDD-8EDBD2A2312D}">
      <dgm:prSet/>
      <dgm:spPr/>
      <dgm:t>
        <a:bodyPr/>
        <a:lstStyle/>
        <a:p>
          <a:pPr rtl="0"/>
          <a:r>
            <a:rPr lang="en-GB" b="0" baseline="0" dirty="0" smtClean="0"/>
            <a:t>Items not permitted during the exams</a:t>
          </a:r>
          <a:endParaRPr lang="en-GB" b="0" baseline="0" dirty="0"/>
        </a:p>
      </dgm:t>
    </dgm:pt>
    <dgm:pt modelId="{CA462AC6-BB21-42ED-81CE-71B0061C07BD}" type="parTrans" cxnId="{01089BA6-E59C-49DB-8289-9D13619059A6}">
      <dgm:prSet/>
      <dgm:spPr/>
      <dgm:t>
        <a:bodyPr/>
        <a:lstStyle/>
        <a:p>
          <a:endParaRPr lang="en-GB"/>
        </a:p>
      </dgm:t>
    </dgm:pt>
    <dgm:pt modelId="{D8E717EC-989E-439B-BAAB-8A7C11146A90}" type="sibTrans" cxnId="{01089BA6-E59C-49DB-8289-9D13619059A6}">
      <dgm:prSet/>
      <dgm:spPr/>
      <dgm:t>
        <a:bodyPr/>
        <a:lstStyle/>
        <a:p>
          <a:endParaRPr lang="en-GB"/>
        </a:p>
      </dgm:t>
    </dgm:pt>
    <dgm:pt modelId="{9E71CE7C-559E-482F-B59D-D60C1338ABCF}" type="pres">
      <dgm:prSet presAssocID="{D3D83E50-FCF2-4A49-8AB4-C347DCD9100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056A35A-39BB-4AAC-8615-E47E14CC9FF2}" type="pres">
      <dgm:prSet presAssocID="{E696E0F9-7B26-47FD-BCDD-8EDBD2A2312D}" presName="circle1" presStyleLbl="node1" presStyleIdx="0" presStyleCnt="1"/>
      <dgm:spPr/>
    </dgm:pt>
    <dgm:pt modelId="{1F40919E-544D-4145-8B4F-AB546F66245F}" type="pres">
      <dgm:prSet presAssocID="{E696E0F9-7B26-47FD-BCDD-8EDBD2A2312D}" presName="space" presStyleCnt="0"/>
      <dgm:spPr/>
    </dgm:pt>
    <dgm:pt modelId="{9645FB19-216C-4587-9050-76F7244FC9D6}" type="pres">
      <dgm:prSet presAssocID="{E696E0F9-7B26-47FD-BCDD-8EDBD2A2312D}" presName="rect1" presStyleLbl="alignAcc1" presStyleIdx="0" presStyleCnt="1" custScaleX="108000"/>
      <dgm:spPr/>
      <dgm:t>
        <a:bodyPr/>
        <a:lstStyle/>
        <a:p>
          <a:endParaRPr lang="en-GB"/>
        </a:p>
      </dgm:t>
    </dgm:pt>
    <dgm:pt modelId="{FDD93AAF-6CE3-431C-B71F-ABD69AE47291}" type="pres">
      <dgm:prSet presAssocID="{E696E0F9-7B26-47FD-BCDD-8EDBD2A2312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812D9C5-EA04-442C-B97C-66C59CBD0BE4}" type="presOf" srcId="{E696E0F9-7B26-47FD-BCDD-8EDBD2A2312D}" destId="{9645FB19-216C-4587-9050-76F7244FC9D6}" srcOrd="0" destOrd="0" presId="urn:microsoft.com/office/officeart/2005/8/layout/target3"/>
    <dgm:cxn modelId="{01089BA6-E59C-49DB-8289-9D13619059A6}" srcId="{D3D83E50-FCF2-4A49-8AB4-C347DCD9100C}" destId="{E696E0F9-7B26-47FD-BCDD-8EDBD2A2312D}" srcOrd="0" destOrd="0" parTransId="{CA462AC6-BB21-42ED-81CE-71B0061C07BD}" sibTransId="{D8E717EC-989E-439B-BAAB-8A7C11146A90}"/>
    <dgm:cxn modelId="{4E94738A-709A-4419-94A0-270CCA597B55}" type="presOf" srcId="{D3D83E50-FCF2-4A49-8AB4-C347DCD9100C}" destId="{9E71CE7C-559E-482F-B59D-D60C1338ABCF}" srcOrd="0" destOrd="0" presId="urn:microsoft.com/office/officeart/2005/8/layout/target3"/>
    <dgm:cxn modelId="{6551FEDA-7D37-48CE-A3DF-3973A06CB9B0}" type="presOf" srcId="{E696E0F9-7B26-47FD-BCDD-8EDBD2A2312D}" destId="{FDD93AAF-6CE3-431C-B71F-ABD69AE47291}" srcOrd="1" destOrd="0" presId="urn:microsoft.com/office/officeart/2005/8/layout/target3"/>
    <dgm:cxn modelId="{8CE37D47-43D8-4FB0-817C-61BD58E6ADCB}" type="presParOf" srcId="{9E71CE7C-559E-482F-B59D-D60C1338ABCF}" destId="{0056A35A-39BB-4AAC-8615-E47E14CC9FF2}" srcOrd="0" destOrd="0" presId="urn:microsoft.com/office/officeart/2005/8/layout/target3"/>
    <dgm:cxn modelId="{1BE015E5-2356-49B9-AA22-47F2AD941C7F}" type="presParOf" srcId="{9E71CE7C-559E-482F-B59D-D60C1338ABCF}" destId="{1F40919E-544D-4145-8B4F-AB546F66245F}" srcOrd="1" destOrd="0" presId="urn:microsoft.com/office/officeart/2005/8/layout/target3"/>
    <dgm:cxn modelId="{C1A6E371-89CB-40EB-A07F-75DE47029041}" type="presParOf" srcId="{9E71CE7C-559E-482F-B59D-D60C1338ABCF}" destId="{9645FB19-216C-4587-9050-76F7244FC9D6}" srcOrd="2" destOrd="0" presId="urn:microsoft.com/office/officeart/2005/8/layout/target3"/>
    <dgm:cxn modelId="{AFBFA6E1-E628-4770-A9AB-B7CA824D2E68}" type="presParOf" srcId="{9E71CE7C-559E-482F-B59D-D60C1338ABCF}" destId="{FDD93AAF-6CE3-431C-B71F-ABD69AE4729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1AA6087-6F61-4CAF-A5A1-811A42B077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F0A5F9-BE67-4987-88EA-2586642BB9C9}">
      <dgm:prSet custT="1"/>
      <dgm:spPr/>
      <dgm:t>
        <a:bodyPr/>
        <a:lstStyle/>
        <a:p>
          <a:pPr algn="ctr" rtl="0"/>
          <a:r>
            <a:rPr lang="en-GB" sz="2000" dirty="0" smtClean="0"/>
            <a:t>Listen carefully to </a:t>
          </a:r>
          <a:r>
            <a:rPr lang="en-GB" sz="2400" dirty="0" smtClean="0"/>
            <a:t>instructions. Do not write anything on the exam question paper until you are told to do so. </a:t>
          </a:r>
          <a:endParaRPr lang="en-GB" sz="2400" dirty="0"/>
        </a:p>
      </dgm:t>
    </dgm:pt>
    <dgm:pt modelId="{B3BC2E2F-4192-41DF-A253-681F01AAA381}" type="parTrans" cxnId="{5D60B6F5-B8FB-4C02-92A1-DF52608F345C}">
      <dgm:prSet/>
      <dgm:spPr/>
      <dgm:t>
        <a:bodyPr/>
        <a:lstStyle/>
        <a:p>
          <a:endParaRPr lang="en-GB"/>
        </a:p>
      </dgm:t>
    </dgm:pt>
    <dgm:pt modelId="{916553D5-2994-412B-B517-450E7D6249A4}" type="sibTrans" cxnId="{5D60B6F5-B8FB-4C02-92A1-DF52608F345C}">
      <dgm:prSet/>
      <dgm:spPr/>
      <dgm:t>
        <a:bodyPr/>
        <a:lstStyle/>
        <a:p>
          <a:endParaRPr lang="en-GB"/>
        </a:p>
      </dgm:t>
    </dgm:pt>
    <dgm:pt modelId="{29ECF5C1-E857-4418-8064-D689F823A84A}">
      <dgm:prSet/>
      <dgm:spPr/>
      <dgm:t>
        <a:bodyPr/>
        <a:lstStyle/>
        <a:p>
          <a:pPr algn="ctr" rtl="0"/>
          <a:r>
            <a:rPr lang="en-GB" dirty="0" smtClean="0"/>
            <a:t>Complete the from of the question paper when instructed. Do not open the questions papers until you are instructed to do so.</a:t>
          </a:r>
          <a:endParaRPr lang="en-GB" dirty="0"/>
        </a:p>
      </dgm:t>
    </dgm:pt>
    <dgm:pt modelId="{17236B85-7EEA-449D-B8AE-D35758360557}" type="parTrans" cxnId="{23429E01-1E39-4AE9-BD80-20B2A547022F}">
      <dgm:prSet/>
      <dgm:spPr/>
      <dgm:t>
        <a:bodyPr/>
        <a:lstStyle/>
        <a:p>
          <a:endParaRPr lang="en-GB"/>
        </a:p>
      </dgm:t>
    </dgm:pt>
    <dgm:pt modelId="{821A048F-B3F1-4009-88B3-1389D8F31E11}" type="sibTrans" cxnId="{23429E01-1E39-4AE9-BD80-20B2A547022F}">
      <dgm:prSet/>
      <dgm:spPr/>
      <dgm:t>
        <a:bodyPr/>
        <a:lstStyle/>
        <a:p>
          <a:endParaRPr lang="en-GB"/>
        </a:p>
      </dgm:t>
    </dgm:pt>
    <dgm:pt modelId="{FDEBFB16-5458-44C9-AA6D-F89CAF66DEBD}">
      <dgm:prSet/>
      <dgm:spPr/>
      <dgm:t>
        <a:bodyPr/>
        <a:lstStyle/>
        <a:p>
          <a:pPr algn="ctr" rtl="0"/>
          <a:r>
            <a:rPr lang="en-GB" dirty="0" smtClean="0"/>
            <a:t>When using extra sheets or booklets ensure that your candidate details are on each one. When finished put them inside your question paper in order.</a:t>
          </a:r>
          <a:endParaRPr lang="en-GB" dirty="0"/>
        </a:p>
      </dgm:t>
    </dgm:pt>
    <dgm:pt modelId="{BC5D2319-1396-412E-9F75-E6D6635B7272}" type="parTrans" cxnId="{99B21890-634B-460D-AB8E-9721FD74A71A}">
      <dgm:prSet/>
      <dgm:spPr/>
      <dgm:t>
        <a:bodyPr/>
        <a:lstStyle/>
        <a:p>
          <a:endParaRPr lang="en-GB"/>
        </a:p>
      </dgm:t>
    </dgm:pt>
    <dgm:pt modelId="{401AFF6B-1852-45D3-8A46-F0E545FDAA2B}" type="sibTrans" cxnId="{99B21890-634B-460D-AB8E-9721FD74A71A}">
      <dgm:prSet/>
      <dgm:spPr/>
      <dgm:t>
        <a:bodyPr/>
        <a:lstStyle/>
        <a:p>
          <a:endParaRPr lang="en-GB"/>
        </a:p>
      </dgm:t>
    </dgm:pt>
    <dgm:pt modelId="{088BEC0E-92F6-4F03-82F2-0CC9F3386901}">
      <dgm:prSet/>
      <dgm:spPr/>
      <dgm:t>
        <a:bodyPr/>
        <a:lstStyle/>
        <a:p>
          <a:pPr rtl="0"/>
          <a:r>
            <a:rPr lang="en-GB" dirty="0" smtClean="0"/>
            <a:t>Put up your hand if you have a problem, you feel ill or think you have the incorrect paper or haven’t got the correct material as stated on the front of your exam question paper.</a:t>
          </a:r>
          <a:endParaRPr lang="en-GB" dirty="0"/>
        </a:p>
      </dgm:t>
    </dgm:pt>
    <dgm:pt modelId="{F1DB8486-EAD2-4D92-8D7A-E46497061026}" type="parTrans" cxnId="{1389EE6B-D39C-4680-BBB4-2593A15E2DF2}">
      <dgm:prSet/>
      <dgm:spPr/>
      <dgm:t>
        <a:bodyPr/>
        <a:lstStyle/>
        <a:p>
          <a:endParaRPr lang="en-US"/>
        </a:p>
      </dgm:t>
    </dgm:pt>
    <dgm:pt modelId="{04EC8A6E-D1AA-4841-B44A-5A6768752A53}" type="sibTrans" cxnId="{1389EE6B-D39C-4680-BBB4-2593A15E2DF2}">
      <dgm:prSet/>
      <dgm:spPr/>
      <dgm:t>
        <a:bodyPr/>
        <a:lstStyle/>
        <a:p>
          <a:endParaRPr lang="en-US"/>
        </a:p>
      </dgm:t>
    </dgm:pt>
    <dgm:pt modelId="{2C4A672B-F04F-4F1E-8DA2-BFDB0153B869}" type="pres">
      <dgm:prSet presAssocID="{71AA6087-6F61-4CAF-A5A1-811A42B077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7F727C8-B76C-492C-A3FF-573E67451A60}" type="pres">
      <dgm:prSet presAssocID="{83F0A5F9-BE67-4987-88EA-2586642BB9C9}" presName="parentText" presStyleLbl="node1" presStyleIdx="0" presStyleCnt="4" custLinFactNeighborX="1193" custLinFactNeighborY="-9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59985C-E6FB-4E25-9477-4C052B3C339E}" type="pres">
      <dgm:prSet presAssocID="{916553D5-2994-412B-B517-450E7D6249A4}" presName="spacer" presStyleCnt="0"/>
      <dgm:spPr/>
    </dgm:pt>
    <dgm:pt modelId="{0F592CD3-A486-4502-98A0-C51BB906FC4D}" type="pres">
      <dgm:prSet presAssocID="{29ECF5C1-E857-4418-8064-D689F823A84A}" presName="parentText" presStyleLbl="node1" presStyleIdx="1" presStyleCnt="4" custLinFactNeighborX="-164" custLinFactNeighborY="7917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7F1777-1CBD-4679-AD1C-F504C2B1C43A}" type="pres">
      <dgm:prSet presAssocID="{821A048F-B3F1-4009-88B3-1389D8F31E11}" presName="spacer" presStyleCnt="0"/>
      <dgm:spPr/>
    </dgm:pt>
    <dgm:pt modelId="{7B79626E-58C0-4701-BC4C-424DAD34A0B3}" type="pres">
      <dgm:prSet presAssocID="{088BEC0E-92F6-4F03-82F2-0CC9F338690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CD3B3-F67A-43DA-9C7F-3F9C457A4A7D}" type="pres">
      <dgm:prSet presAssocID="{04EC8A6E-D1AA-4841-B44A-5A6768752A53}" presName="spacer" presStyleCnt="0"/>
      <dgm:spPr/>
    </dgm:pt>
    <dgm:pt modelId="{79219A25-EB65-4628-BC45-1591F63727FD}" type="pres">
      <dgm:prSet presAssocID="{FDEBFB16-5458-44C9-AA6D-F89CAF66DEB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80163A5-F3D6-493B-88A0-865C169EB906}" type="presOf" srcId="{29ECF5C1-E857-4418-8064-D689F823A84A}" destId="{0F592CD3-A486-4502-98A0-C51BB906FC4D}" srcOrd="0" destOrd="0" presId="urn:microsoft.com/office/officeart/2005/8/layout/vList2"/>
    <dgm:cxn modelId="{E7C6589C-C839-4AE8-B065-722C819C5E11}" type="presOf" srcId="{71AA6087-6F61-4CAF-A5A1-811A42B07757}" destId="{2C4A672B-F04F-4F1E-8DA2-BFDB0153B869}" srcOrd="0" destOrd="0" presId="urn:microsoft.com/office/officeart/2005/8/layout/vList2"/>
    <dgm:cxn modelId="{D60721E3-9D0F-4BDE-BDFD-7DB200F68228}" type="presOf" srcId="{088BEC0E-92F6-4F03-82F2-0CC9F3386901}" destId="{7B79626E-58C0-4701-BC4C-424DAD34A0B3}" srcOrd="0" destOrd="0" presId="urn:microsoft.com/office/officeart/2005/8/layout/vList2"/>
    <dgm:cxn modelId="{99B21890-634B-460D-AB8E-9721FD74A71A}" srcId="{71AA6087-6F61-4CAF-A5A1-811A42B07757}" destId="{FDEBFB16-5458-44C9-AA6D-F89CAF66DEBD}" srcOrd="3" destOrd="0" parTransId="{BC5D2319-1396-412E-9F75-E6D6635B7272}" sibTransId="{401AFF6B-1852-45D3-8A46-F0E545FDAA2B}"/>
    <dgm:cxn modelId="{23429E01-1E39-4AE9-BD80-20B2A547022F}" srcId="{71AA6087-6F61-4CAF-A5A1-811A42B07757}" destId="{29ECF5C1-E857-4418-8064-D689F823A84A}" srcOrd="1" destOrd="0" parTransId="{17236B85-7EEA-449D-B8AE-D35758360557}" sibTransId="{821A048F-B3F1-4009-88B3-1389D8F31E11}"/>
    <dgm:cxn modelId="{1389EE6B-D39C-4680-BBB4-2593A15E2DF2}" srcId="{71AA6087-6F61-4CAF-A5A1-811A42B07757}" destId="{088BEC0E-92F6-4F03-82F2-0CC9F3386901}" srcOrd="2" destOrd="0" parTransId="{F1DB8486-EAD2-4D92-8D7A-E46497061026}" sibTransId="{04EC8A6E-D1AA-4841-B44A-5A6768752A53}"/>
    <dgm:cxn modelId="{B8B16D24-53E5-40C7-83E3-03C94532FB81}" type="presOf" srcId="{83F0A5F9-BE67-4987-88EA-2586642BB9C9}" destId="{57F727C8-B76C-492C-A3FF-573E67451A60}" srcOrd="0" destOrd="0" presId="urn:microsoft.com/office/officeart/2005/8/layout/vList2"/>
    <dgm:cxn modelId="{FDCB5472-880E-42C7-B944-DCFA1F4E481C}" type="presOf" srcId="{FDEBFB16-5458-44C9-AA6D-F89CAF66DEBD}" destId="{79219A25-EB65-4628-BC45-1591F63727FD}" srcOrd="0" destOrd="0" presId="urn:microsoft.com/office/officeart/2005/8/layout/vList2"/>
    <dgm:cxn modelId="{5D60B6F5-B8FB-4C02-92A1-DF52608F345C}" srcId="{71AA6087-6F61-4CAF-A5A1-811A42B07757}" destId="{83F0A5F9-BE67-4987-88EA-2586642BB9C9}" srcOrd="0" destOrd="0" parTransId="{B3BC2E2F-4192-41DF-A253-681F01AAA381}" sibTransId="{916553D5-2994-412B-B517-450E7D6249A4}"/>
    <dgm:cxn modelId="{0476048B-A038-41E7-977A-CD3555BFA79D}" type="presParOf" srcId="{2C4A672B-F04F-4F1E-8DA2-BFDB0153B869}" destId="{57F727C8-B76C-492C-A3FF-573E67451A60}" srcOrd="0" destOrd="0" presId="urn:microsoft.com/office/officeart/2005/8/layout/vList2"/>
    <dgm:cxn modelId="{4AA18F10-E961-45C2-9FAA-2BC8BF110D2B}" type="presParOf" srcId="{2C4A672B-F04F-4F1E-8DA2-BFDB0153B869}" destId="{6259985C-E6FB-4E25-9477-4C052B3C339E}" srcOrd="1" destOrd="0" presId="urn:microsoft.com/office/officeart/2005/8/layout/vList2"/>
    <dgm:cxn modelId="{C5CFA494-9B51-487B-97A4-8B1EDC0296C7}" type="presParOf" srcId="{2C4A672B-F04F-4F1E-8DA2-BFDB0153B869}" destId="{0F592CD3-A486-4502-98A0-C51BB906FC4D}" srcOrd="2" destOrd="0" presId="urn:microsoft.com/office/officeart/2005/8/layout/vList2"/>
    <dgm:cxn modelId="{17C5A886-6D17-4BDE-BB33-CE3F536C326D}" type="presParOf" srcId="{2C4A672B-F04F-4F1E-8DA2-BFDB0153B869}" destId="{5C7F1777-1CBD-4679-AD1C-F504C2B1C43A}" srcOrd="3" destOrd="0" presId="urn:microsoft.com/office/officeart/2005/8/layout/vList2"/>
    <dgm:cxn modelId="{EE802F21-C703-45CB-9983-E31AE28873C9}" type="presParOf" srcId="{2C4A672B-F04F-4F1E-8DA2-BFDB0153B869}" destId="{7B79626E-58C0-4701-BC4C-424DAD34A0B3}" srcOrd="4" destOrd="0" presId="urn:microsoft.com/office/officeart/2005/8/layout/vList2"/>
    <dgm:cxn modelId="{42819881-858D-40F4-97E8-C9304FA86E3F}" type="presParOf" srcId="{2C4A672B-F04F-4F1E-8DA2-BFDB0153B869}" destId="{F16CD3B3-F67A-43DA-9C7F-3F9C457A4A7D}" srcOrd="5" destOrd="0" presId="urn:microsoft.com/office/officeart/2005/8/layout/vList2"/>
    <dgm:cxn modelId="{2C348F7D-C2D2-4268-8158-8521A7319E76}" type="presParOf" srcId="{2C4A672B-F04F-4F1E-8DA2-BFDB0153B869}" destId="{79219A25-EB65-4628-BC45-1591F63727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3D83E50-FCF2-4A49-8AB4-C347DCD9100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E696E0F9-7B26-47FD-BCDD-8EDBD2A2312D}">
      <dgm:prSet/>
      <dgm:spPr/>
      <dgm:t>
        <a:bodyPr/>
        <a:lstStyle/>
        <a:p>
          <a:pPr rtl="0"/>
          <a:r>
            <a:rPr lang="en-GB" b="0" baseline="0" dirty="0" smtClean="0"/>
            <a:t>During the exams</a:t>
          </a:r>
          <a:endParaRPr lang="en-GB" b="0" baseline="0" dirty="0"/>
        </a:p>
      </dgm:t>
    </dgm:pt>
    <dgm:pt modelId="{CA462AC6-BB21-42ED-81CE-71B0061C07BD}" type="parTrans" cxnId="{01089BA6-E59C-49DB-8289-9D13619059A6}">
      <dgm:prSet/>
      <dgm:spPr/>
      <dgm:t>
        <a:bodyPr/>
        <a:lstStyle/>
        <a:p>
          <a:endParaRPr lang="en-GB"/>
        </a:p>
      </dgm:t>
    </dgm:pt>
    <dgm:pt modelId="{D8E717EC-989E-439B-BAAB-8A7C11146A90}" type="sibTrans" cxnId="{01089BA6-E59C-49DB-8289-9D13619059A6}">
      <dgm:prSet/>
      <dgm:spPr/>
      <dgm:t>
        <a:bodyPr/>
        <a:lstStyle/>
        <a:p>
          <a:endParaRPr lang="en-GB"/>
        </a:p>
      </dgm:t>
    </dgm:pt>
    <dgm:pt modelId="{9E71CE7C-559E-482F-B59D-D60C1338ABCF}" type="pres">
      <dgm:prSet presAssocID="{D3D83E50-FCF2-4A49-8AB4-C347DCD9100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056A35A-39BB-4AAC-8615-E47E14CC9FF2}" type="pres">
      <dgm:prSet presAssocID="{E696E0F9-7B26-47FD-BCDD-8EDBD2A2312D}" presName="circle1" presStyleLbl="node1" presStyleIdx="0" presStyleCnt="1"/>
      <dgm:spPr/>
    </dgm:pt>
    <dgm:pt modelId="{1F40919E-544D-4145-8B4F-AB546F66245F}" type="pres">
      <dgm:prSet presAssocID="{E696E0F9-7B26-47FD-BCDD-8EDBD2A2312D}" presName="space" presStyleCnt="0"/>
      <dgm:spPr/>
    </dgm:pt>
    <dgm:pt modelId="{9645FB19-216C-4587-9050-76F7244FC9D6}" type="pres">
      <dgm:prSet presAssocID="{E696E0F9-7B26-47FD-BCDD-8EDBD2A2312D}" presName="rect1" presStyleLbl="alignAcc1" presStyleIdx="0" presStyleCnt="1"/>
      <dgm:spPr/>
      <dgm:t>
        <a:bodyPr/>
        <a:lstStyle/>
        <a:p>
          <a:endParaRPr lang="en-GB"/>
        </a:p>
      </dgm:t>
    </dgm:pt>
    <dgm:pt modelId="{FDD93AAF-6CE3-431C-B71F-ABD69AE47291}" type="pres">
      <dgm:prSet presAssocID="{E696E0F9-7B26-47FD-BCDD-8EDBD2A2312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812D9C5-EA04-442C-B97C-66C59CBD0BE4}" type="presOf" srcId="{E696E0F9-7B26-47FD-BCDD-8EDBD2A2312D}" destId="{9645FB19-216C-4587-9050-76F7244FC9D6}" srcOrd="0" destOrd="0" presId="urn:microsoft.com/office/officeart/2005/8/layout/target3"/>
    <dgm:cxn modelId="{01089BA6-E59C-49DB-8289-9D13619059A6}" srcId="{D3D83E50-FCF2-4A49-8AB4-C347DCD9100C}" destId="{E696E0F9-7B26-47FD-BCDD-8EDBD2A2312D}" srcOrd="0" destOrd="0" parTransId="{CA462AC6-BB21-42ED-81CE-71B0061C07BD}" sibTransId="{D8E717EC-989E-439B-BAAB-8A7C11146A90}"/>
    <dgm:cxn modelId="{4E94738A-709A-4419-94A0-270CCA597B55}" type="presOf" srcId="{D3D83E50-FCF2-4A49-8AB4-C347DCD9100C}" destId="{9E71CE7C-559E-482F-B59D-D60C1338ABCF}" srcOrd="0" destOrd="0" presId="urn:microsoft.com/office/officeart/2005/8/layout/target3"/>
    <dgm:cxn modelId="{6551FEDA-7D37-48CE-A3DF-3973A06CB9B0}" type="presOf" srcId="{E696E0F9-7B26-47FD-BCDD-8EDBD2A2312D}" destId="{FDD93AAF-6CE3-431C-B71F-ABD69AE47291}" srcOrd="1" destOrd="0" presId="urn:microsoft.com/office/officeart/2005/8/layout/target3"/>
    <dgm:cxn modelId="{8CE37D47-43D8-4FB0-817C-61BD58E6ADCB}" type="presParOf" srcId="{9E71CE7C-559E-482F-B59D-D60C1338ABCF}" destId="{0056A35A-39BB-4AAC-8615-E47E14CC9FF2}" srcOrd="0" destOrd="0" presId="urn:microsoft.com/office/officeart/2005/8/layout/target3"/>
    <dgm:cxn modelId="{1BE015E5-2356-49B9-AA22-47F2AD941C7F}" type="presParOf" srcId="{9E71CE7C-559E-482F-B59D-D60C1338ABCF}" destId="{1F40919E-544D-4145-8B4F-AB546F66245F}" srcOrd="1" destOrd="0" presId="urn:microsoft.com/office/officeart/2005/8/layout/target3"/>
    <dgm:cxn modelId="{C1A6E371-89CB-40EB-A07F-75DE47029041}" type="presParOf" srcId="{9E71CE7C-559E-482F-B59D-D60C1338ABCF}" destId="{9645FB19-216C-4587-9050-76F7244FC9D6}" srcOrd="2" destOrd="0" presId="urn:microsoft.com/office/officeart/2005/8/layout/target3"/>
    <dgm:cxn modelId="{AFBFA6E1-E628-4770-A9AB-B7CA824D2E68}" type="presParOf" srcId="{9E71CE7C-559E-482F-B59D-D60C1338ABCF}" destId="{FDD93AAF-6CE3-431C-B71F-ABD69AE4729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32754C-0728-4F53-A359-DDE0C0119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48F735C-686E-4C1E-A476-931F7A6E3C44}">
      <dgm:prSet/>
      <dgm:spPr/>
      <dgm:t>
        <a:bodyPr/>
        <a:lstStyle/>
        <a:p>
          <a:pPr algn="ctr" rtl="0"/>
          <a:r>
            <a:rPr lang="en-GB" dirty="0" smtClean="0"/>
            <a:t>You are in exam conditions as soon as you enter the exam room.</a:t>
          </a:r>
          <a:endParaRPr lang="en-GB" dirty="0"/>
        </a:p>
      </dgm:t>
    </dgm:pt>
    <dgm:pt modelId="{9B76F0C6-437D-4AB9-9F04-FE1BF4040B6B}" type="parTrans" cxnId="{126093E5-BF61-4CCF-9AD5-1DDBE14533F0}">
      <dgm:prSet/>
      <dgm:spPr/>
      <dgm:t>
        <a:bodyPr/>
        <a:lstStyle/>
        <a:p>
          <a:endParaRPr lang="en-GB"/>
        </a:p>
      </dgm:t>
    </dgm:pt>
    <dgm:pt modelId="{D6C15D57-8801-4697-BE73-576E76BC0464}" type="sibTrans" cxnId="{126093E5-BF61-4CCF-9AD5-1DDBE14533F0}">
      <dgm:prSet/>
      <dgm:spPr/>
      <dgm:t>
        <a:bodyPr/>
        <a:lstStyle/>
        <a:p>
          <a:endParaRPr lang="en-GB"/>
        </a:p>
      </dgm:t>
    </dgm:pt>
    <dgm:pt modelId="{DB3B6455-5031-4574-A12E-8174AA1F8C8A}">
      <dgm:prSet/>
      <dgm:spPr/>
      <dgm:t>
        <a:bodyPr/>
        <a:lstStyle/>
        <a:p>
          <a:pPr algn="ctr" rtl="0"/>
          <a:r>
            <a:rPr lang="en-GB" dirty="0" smtClean="0"/>
            <a:t>No talking or communicating with others. No distracting others.</a:t>
          </a:r>
          <a:endParaRPr lang="en-GB" dirty="0"/>
        </a:p>
      </dgm:t>
    </dgm:pt>
    <dgm:pt modelId="{F11BE5F7-4C4F-4E7A-87C1-C22027FFB43C}" type="parTrans" cxnId="{A7A66B91-E3FF-4FAE-BB45-F4EBF19811BA}">
      <dgm:prSet/>
      <dgm:spPr/>
      <dgm:t>
        <a:bodyPr/>
        <a:lstStyle/>
        <a:p>
          <a:endParaRPr lang="en-GB"/>
        </a:p>
      </dgm:t>
    </dgm:pt>
    <dgm:pt modelId="{8611E7E3-34AB-4C8C-8BA3-5C84CA5D4C52}" type="sibTrans" cxnId="{A7A66B91-E3FF-4FAE-BB45-F4EBF19811BA}">
      <dgm:prSet/>
      <dgm:spPr/>
      <dgm:t>
        <a:bodyPr/>
        <a:lstStyle/>
        <a:p>
          <a:endParaRPr lang="en-GB"/>
        </a:p>
      </dgm:t>
    </dgm:pt>
    <dgm:pt modelId="{A3D339C0-5D30-4BAF-959D-A2A03E549F87}">
      <dgm:prSet/>
      <dgm:spPr/>
      <dgm:t>
        <a:bodyPr/>
        <a:lstStyle/>
        <a:p>
          <a:pPr algn="ctr" rtl="0"/>
          <a:r>
            <a:rPr lang="en-GB" dirty="0" smtClean="0"/>
            <a:t>Blue cards for those with extra time</a:t>
          </a:r>
          <a:endParaRPr lang="en-GB" dirty="0"/>
        </a:p>
      </dgm:t>
    </dgm:pt>
    <dgm:pt modelId="{221F32A9-D728-4E61-992A-20D2ACD8C7DE}" type="parTrans" cxnId="{BB8DBCEB-4F6B-4A79-A14F-329BC45A8271}">
      <dgm:prSet/>
      <dgm:spPr/>
      <dgm:t>
        <a:bodyPr/>
        <a:lstStyle/>
        <a:p>
          <a:endParaRPr lang="en-GB"/>
        </a:p>
      </dgm:t>
    </dgm:pt>
    <dgm:pt modelId="{0ACA9D62-0DD9-46D4-AEEF-48756A4CD84A}" type="sibTrans" cxnId="{BB8DBCEB-4F6B-4A79-A14F-329BC45A8271}">
      <dgm:prSet/>
      <dgm:spPr/>
      <dgm:t>
        <a:bodyPr/>
        <a:lstStyle/>
        <a:p>
          <a:endParaRPr lang="en-GB"/>
        </a:p>
      </dgm:t>
    </dgm:pt>
    <dgm:pt modelId="{B00F9001-71B0-4A12-910F-B4072A867BCE}">
      <dgm:prSet/>
      <dgm:spPr/>
      <dgm:t>
        <a:bodyPr/>
        <a:lstStyle/>
        <a:p>
          <a:pPr algn="ctr" rtl="0"/>
          <a:r>
            <a:rPr lang="en-GB" dirty="0" smtClean="0"/>
            <a:t>You must stay until the end of the exam</a:t>
          </a:r>
          <a:endParaRPr lang="en-GB" dirty="0"/>
        </a:p>
      </dgm:t>
    </dgm:pt>
    <dgm:pt modelId="{994E3D7D-F933-44C2-9DA0-E260A8A8A4D0}" type="parTrans" cxnId="{A6284650-5056-43F0-8248-6428A9BF29E0}">
      <dgm:prSet/>
      <dgm:spPr/>
      <dgm:t>
        <a:bodyPr/>
        <a:lstStyle/>
        <a:p>
          <a:endParaRPr lang="en-GB"/>
        </a:p>
      </dgm:t>
    </dgm:pt>
    <dgm:pt modelId="{38C184A5-5873-49FA-8508-1A59C8F71E1A}" type="sibTrans" cxnId="{A6284650-5056-43F0-8248-6428A9BF29E0}">
      <dgm:prSet/>
      <dgm:spPr/>
      <dgm:t>
        <a:bodyPr/>
        <a:lstStyle/>
        <a:p>
          <a:endParaRPr lang="en-GB"/>
        </a:p>
      </dgm:t>
    </dgm:pt>
    <dgm:pt modelId="{FC6A8043-214C-4543-88DA-E2D3FC6FE60A}">
      <dgm:prSet/>
      <dgm:spPr/>
      <dgm:t>
        <a:bodyPr/>
        <a:lstStyle/>
        <a:p>
          <a:pPr algn="ctr" rtl="0"/>
          <a:r>
            <a:rPr lang="en-GB" dirty="0" smtClean="0"/>
            <a:t>When you leave the exam room leave in silence as others may be still working.</a:t>
          </a:r>
          <a:endParaRPr lang="en-GB" dirty="0"/>
        </a:p>
      </dgm:t>
    </dgm:pt>
    <dgm:pt modelId="{AEAA76C6-AC82-4ECE-8C33-EEF79674A857}" type="parTrans" cxnId="{E093E414-7388-497A-8B04-7DAD9AFEA22F}">
      <dgm:prSet/>
      <dgm:spPr/>
      <dgm:t>
        <a:bodyPr/>
        <a:lstStyle/>
        <a:p>
          <a:endParaRPr lang="en-GB"/>
        </a:p>
      </dgm:t>
    </dgm:pt>
    <dgm:pt modelId="{34962E56-F062-411C-82E4-F2DF0D02E7B8}" type="sibTrans" cxnId="{E093E414-7388-497A-8B04-7DAD9AFEA22F}">
      <dgm:prSet/>
      <dgm:spPr/>
      <dgm:t>
        <a:bodyPr/>
        <a:lstStyle/>
        <a:p>
          <a:endParaRPr lang="en-GB"/>
        </a:p>
      </dgm:t>
    </dgm:pt>
    <dgm:pt modelId="{A637C81F-C6B7-4C43-832E-C2FBFE28D819}" type="pres">
      <dgm:prSet presAssocID="{5532754C-0728-4F53-A359-DDE0C0119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8B30F2C-F909-4FED-B0A1-B17D62F66FF9}" type="pres">
      <dgm:prSet presAssocID="{D48F735C-686E-4C1E-A476-931F7A6E3C4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CECA5E-794D-4979-A24B-8D0C3C5947E3}" type="pres">
      <dgm:prSet presAssocID="{D6C15D57-8801-4697-BE73-576E76BC0464}" presName="spacer" presStyleCnt="0"/>
      <dgm:spPr/>
    </dgm:pt>
    <dgm:pt modelId="{554F0630-06F6-4A72-8FC9-950FE6E7F007}" type="pres">
      <dgm:prSet presAssocID="{DB3B6455-5031-4574-A12E-8174AA1F8C8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CC786A-908F-4536-8E48-0630DB494868}" type="pres">
      <dgm:prSet presAssocID="{8611E7E3-34AB-4C8C-8BA3-5C84CA5D4C52}" presName="spacer" presStyleCnt="0"/>
      <dgm:spPr/>
    </dgm:pt>
    <dgm:pt modelId="{6520FEE5-E784-40BD-95D5-94192FA8ADD2}" type="pres">
      <dgm:prSet presAssocID="{A3D339C0-5D30-4BAF-959D-A2A03E549F8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C2FF4F-CAF0-4D5E-AAED-10D872F61247}" type="pres">
      <dgm:prSet presAssocID="{0ACA9D62-0DD9-46D4-AEEF-48756A4CD84A}" presName="spacer" presStyleCnt="0"/>
      <dgm:spPr/>
    </dgm:pt>
    <dgm:pt modelId="{0267781D-3674-4C69-8682-693D20DFF907}" type="pres">
      <dgm:prSet presAssocID="{B00F9001-71B0-4A12-910F-B4072A867B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CDC8EC-FB2C-46AC-B0EF-A6964000D242}" type="pres">
      <dgm:prSet presAssocID="{38C184A5-5873-49FA-8508-1A59C8F71E1A}" presName="spacer" presStyleCnt="0"/>
      <dgm:spPr/>
    </dgm:pt>
    <dgm:pt modelId="{D0BE6985-9559-4B46-B222-891734AA67C1}" type="pres">
      <dgm:prSet presAssocID="{FC6A8043-214C-4543-88DA-E2D3FC6FE6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8DBCEB-4F6B-4A79-A14F-329BC45A8271}" srcId="{5532754C-0728-4F53-A359-DDE0C01195C8}" destId="{A3D339C0-5D30-4BAF-959D-A2A03E549F87}" srcOrd="2" destOrd="0" parTransId="{221F32A9-D728-4E61-992A-20D2ACD8C7DE}" sibTransId="{0ACA9D62-0DD9-46D4-AEEF-48756A4CD84A}"/>
    <dgm:cxn modelId="{126093E5-BF61-4CCF-9AD5-1DDBE14533F0}" srcId="{5532754C-0728-4F53-A359-DDE0C01195C8}" destId="{D48F735C-686E-4C1E-A476-931F7A6E3C44}" srcOrd="0" destOrd="0" parTransId="{9B76F0C6-437D-4AB9-9F04-FE1BF4040B6B}" sibTransId="{D6C15D57-8801-4697-BE73-576E76BC0464}"/>
    <dgm:cxn modelId="{158A4368-7EF4-4B4A-BE57-5B6F064A2DE5}" type="presOf" srcId="{5532754C-0728-4F53-A359-DDE0C01195C8}" destId="{A637C81F-C6B7-4C43-832E-C2FBFE28D819}" srcOrd="0" destOrd="0" presId="urn:microsoft.com/office/officeart/2005/8/layout/vList2"/>
    <dgm:cxn modelId="{DF93B6F3-8914-4C31-B040-09D8EF9525D1}" type="presOf" srcId="{B00F9001-71B0-4A12-910F-B4072A867BCE}" destId="{0267781D-3674-4C69-8682-693D20DFF907}" srcOrd="0" destOrd="0" presId="urn:microsoft.com/office/officeart/2005/8/layout/vList2"/>
    <dgm:cxn modelId="{A6284650-5056-43F0-8248-6428A9BF29E0}" srcId="{5532754C-0728-4F53-A359-DDE0C01195C8}" destId="{B00F9001-71B0-4A12-910F-B4072A867BCE}" srcOrd="3" destOrd="0" parTransId="{994E3D7D-F933-44C2-9DA0-E260A8A8A4D0}" sibTransId="{38C184A5-5873-49FA-8508-1A59C8F71E1A}"/>
    <dgm:cxn modelId="{23C3DDB8-92BE-4E74-97A7-5937CBC88723}" type="presOf" srcId="{A3D339C0-5D30-4BAF-959D-A2A03E549F87}" destId="{6520FEE5-E784-40BD-95D5-94192FA8ADD2}" srcOrd="0" destOrd="0" presId="urn:microsoft.com/office/officeart/2005/8/layout/vList2"/>
    <dgm:cxn modelId="{7C0FC9F9-C3FB-4549-94C6-5C3597FDEEC3}" type="presOf" srcId="{D48F735C-686E-4C1E-A476-931F7A6E3C44}" destId="{E8B30F2C-F909-4FED-B0A1-B17D62F66FF9}" srcOrd="0" destOrd="0" presId="urn:microsoft.com/office/officeart/2005/8/layout/vList2"/>
    <dgm:cxn modelId="{A7A66B91-E3FF-4FAE-BB45-F4EBF19811BA}" srcId="{5532754C-0728-4F53-A359-DDE0C01195C8}" destId="{DB3B6455-5031-4574-A12E-8174AA1F8C8A}" srcOrd="1" destOrd="0" parTransId="{F11BE5F7-4C4F-4E7A-87C1-C22027FFB43C}" sibTransId="{8611E7E3-34AB-4C8C-8BA3-5C84CA5D4C52}"/>
    <dgm:cxn modelId="{0A703FDE-782C-4885-99AD-F6DB30C2202A}" type="presOf" srcId="{DB3B6455-5031-4574-A12E-8174AA1F8C8A}" destId="{554F0630-06F6-4A72-8FC9-950FE6E7F007}" srcOrd="0" destOrd="0" presId="urn:microsoft.com/office/officeart/2005/8/layout/vList2"/>
    <dgm:cxn modelId="{E093E414-7388-497A-8B04-7DAD9AFEA22F}" srcId="{5532754C-0728-4F53-A359-DDE0C01195C8}" destId="{FC6A8043-214C-4543-88DA-E2D3FC6FE60A}" srcOrd="4" destOrd="0" parTransId="{AEAA76C6-AC82-4ECE-8C33-EEF79674A857}" sibTransId="{34962E56-F062-411C-82E4-F2DF0D02E7B8}"/>
    <dgm:cxn modelId="{D64E991C-1B20-4A85-9875-8F0F69C33171}" type="presOf" srcId="{FC6A8043-214C-4543-88DA-E2D3FC6FE60A}" destId="{D0BE6985-9559-4B46-B222-891734AA67C1}" srcOrd="0" destOrd="0" presId="urn:microsoft.com/office/officeart/2005/8/layout/vList2"/>
    <dgm:cxn modelId="{F0346B6D-F18D-4BD4-9F46-BEBEE2996EE8}" type="presParOf" srcId="{A637C81F-C6B7-4C43-832E-C2FBFE28D819}" destId="{E8B30F2C-F909-4FED-B0A1-B17D62F66FF9}" srcOrd="0" destOrd="0" presId="urn:microsoft.com/office/officeart/2005/8/layout/vList2"/>
    <dgm:cxn modelId="{314077DC-AFD5-4FA6-9B4D-71375D88756D}" type="presParOf" srcId="{A637C81F-C6B7-4C43-832E-C2FBFE28D819}" destId="{24CECA5E-794D-4979-A24B-8D0C3C5947E3}" srcOrd="1" destOrd="0" presId="urn:microsoft.com/office/officeart/2005/8/layout/vList2"/>
    <dgm:cxn modelId="{1F251AF5-A04A-45BE-AC43-5ACD982646D1}" type="presParOf" srcId="{A637C81F-C6B7-4C43-832E-C2FBFE28D819}" destId="{554F0630-06F6-4A72-8FC9-950FE6E7F007}" srcOrd="2" destOrd="0" presId="urn:microsoft.com/office/officeart/2005/8/layout/vList2"/>
    <dgm:cxn modelId="{1A522858-0DB5-4294-B8A2-2DB3337514FB}" type="presParOf" srcId="{A637C81F-C6B7-4C43-832E-C2FBFE28D819}" destId="{0CCC786A-908F-4536-8E48-0630DB494868}" srcOrd="3" destOrd="0" presId="urn:microsoft.com/office/officeart/2005/8/layout/vList2"/>
    <dgm:cxn modelId="{CDB19CE2-265E-4511-B6C3-32568D47547B}" type="presParOf" srcId="{A637C81F-C6B7-4C43-832E-C2FBFE28D819}" destId="{6520FEE5-E784-40BD-95D5-94192FA8ADD2}" srcOrd="4" destOrd="0" presId="urn:microsoft.com/office/officeart/2005/8/layout/vList2"/>
    <dgm:cxn modelId="{5866A3FC-BE77-4F3A-BBF9-84669E969E93}" type="presParOf" srcId="{A637C81F-C6B7-4C43-832E-C2FBFE28D819}" destId="{08C2FF4F-CAF0-4D5E-AAED-10D872F61247}" srcOrd="5" destOrd="0" presId="urn:microsoft.com/office/officeart/2005/8/layout/vList2"/>
    <dgm:cxn modelId="{55A88D28-47BB-48DC-BCEB-59E54B28A5DE}" type="presParOf" srcId="{A637C81F-C6B7-4C43-832E-C2FBFE28D819}" destId="{0267781D-3674-4C69-8682-693D20DFF907}" srcOrd="6" destOrd="0" presId="urn:microsoft.com/office/officeart/2005/8/layout/vList2"/>
    <dgm:cxn modelId="{6873FEDD-633B-4E4B-92C1-1700F09E168F}" type="presParOf" srcId="{A637C81F-C6B7-4C43-832E-C2FBFE28D819}" destId="{8FCDC8EC-FB2C-46AC-B0EF-A6964000D242}" srcOrd="7" destOrd="0" presId="urn:microsoft.com/office/officeart/2005/8/layout/vList2"/>
    <dgm:cxn modelId="{09D5DF7A-DEA3-4055-9600-F8105E3AAD53}" type="presParOf" srcId="{A637C81F-C6B7-4C43-832E-C2FBFE28D819}" destId="{D0BE6985-9559-4B46-B222-891734AA67C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BCE5BAF-76CD-4EBF-9E0B-77C9B659D55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A35AFE06-ACAC-40E5-B3F4-0DD3B87352AD}">
      <dgm:prSet/>
      <dgm:spPr/>
      <dgm:t>
        <a:bodyPr/>
        <a:lstStyle/>
        <a:p>
          <a:pPr rtl="0"/>
          <a:r>
            <a:rPr lang="en-GB" b="0" baseline="0" dirty="0" smtClean="0"/>
            <a:t>During the exams</a:t>
          </a:r>
          <a:endParaRPr lang="en-GB" b="0" baseline="0" dirty="0"/>
        </a:p>
      </dgm:t>
    </dgm:pt>
    <dgm:pt modelId="{CED3EEDB-27A6-4E22-A0F4-4EA560A9E9F2}" type="parTrans" cxnId="{588BF77B-7A9D-4FEA-9765-FEC63BE4DA0C}">
      <dgm:prSet/>
      <dgm:spPr/>
      <dgm:t>
        <a:bodyPr/>
        <a:lstStyle/>
        <a:p>
          <a:endParaRPr lang="en-GB"/>
        </a:p>
      </dgm:t>
    </dgm:pt>
    <dgm:pt modelId="{F6A4682D-503E-496D-A41C-B7CD5485EBF3}" type="sibTrans" cxnId="{588BF77B-7A9D-4FEA-9765-FEC63BE4DA0C}">
      <dgm:prSet/>
      <dgm:spPr/>
      <dgm:t>
        <a:bodyPr/>
        <a:lstStyle/>
        <a:p>
          <a:endParaRPr lang="en-GB"/>
        </a:p>
      </dgm:t>
    </dgm:pt>
    <dgm:pt modelId="{9C9BE4F7-076A-4203-99DE-8ABD3D15A9CC}" type="pres">
      <dgm:prSet presAssocID="{BBCE5BAF-76CD-4EBF-9E0B-77C9B659D55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F1DFAB-C732-49CB-859A-1509E21617C7}" type="pres">
      <dgm:prSet presAssocID="{A35AFE06-ACAC-40E5-B3F4-0DD3B87352AD}" presName="circle1" presStyleLbl="node1" presStyleIdx="0" presStyleCnt="1"/>
      <dgm:spPr/>
    </dgm:pt>
    <dgm:pt modelId="{6B6E9DEB-3DB7-4785-B239-5BCF5AAA77C0}" type="pres">
      <dgm:prSet presAssocID="{A35AFE06-ACAC-40E5-B3F4-0DD3B87352AD}" presName="space" presStyleCnt="0"/>
      <dgm:spPr/>
    </dgm:pt>
    <dgm:pt modelId="{E73CFC23-DD80-4E4F-A586-FF5F05FCC877}" type="pres">
      <dgm:prSet presAssocID="{A35AFE06-ACAC-40E5-B3F4-0DD3B87352AD}" presName="rect1" presStyleLbl="alignAcc1" presStyleIdx="0" presStyleCnt="1"/>
      <dgm:spPr/>
      <dgm:t>
        <a:bodyPr/>
        <a:lstStyle/>
        <a:p>
          <a:endParaRPr lang="en-GB"/>
        </a:p>
      </dgm:t>
    </dgm:pt>
    <dgm:pt modelId="{57B73732-BF32-4C08-893B-BD86CB249F14}" type="pres">
      <dgm:prSet presAssocID="{A35AFE06-ACAC-40E5-B3F4-0DD3B87352A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8BF77B-7A9D-4FEA-9765-FEC63BE4DA0C}" srcId="{BBCE5BAF-76CD-4EBF-9E0B-77C9B659D55F}" destId="{A35AFE06-ACAC-40E5-B3F4-0DD3B87352AD}" srcOrd="0" destOrd="0" parTransId="{CED3EEDB-27A6-4E22-A0F4-4EA560A9E9F2}" sibTransId="{F6A4682D-503E-496D-A41C-B7CD5485EBF3}"/>
    <dgm:cxn modelId="{57BAAE72-D7CE-42C4-8B12-242040D480CA}" type="presOf" srcId="{BBCE5BAF-76CD-4EBF-9E0B-77C9B659D55F}" destId="{9C9BE4F7-076A-4203-99DE-8ABD3D15A9CC}" srcOrd="0" destOrd="0" presId="urn:microsoft.com/office/officeart/2005/8/layout/target3"/>
    <dgm:cxn modelId="{2D394BA3-906F-4943-B57D-78D95849F8FA}" type="presOf" srcId="{A35AFE06-ACAC-40E5-B3F4-0DD3B87352AD}" destId="{E73CFC23-DD80-4E4F-A586-FF5F05FCC877}" srcOrd="0" destOrd="0" presId="urn:microsoft.com/office/officeart/2005/8/layout/target3"/>
    <dgm:cxn modelId="{6313E0C6-7D44-4F68-B3D0-85306B2F6AED}" type="presOf" srcId="{A35AFE06-ACAC-40E5-B3F4-0DD3B87352AD}" destId="{57B73732-BF32-4C08-893B-BD86CB249F14}" srcOrd="1" destOrd="0" presId="urn:microsoft.com/office/officeart/2005/8/layout/target3"/>
    <dgm:cxn modelId="{78545636-7B8D-41ED-BF2F-3BD204E462B6}" type="presParOf" srcId="{9C9BE4F7-076A-4203-99DE-8ABD3D15A9CC}" destId="{E0F1DFAB-C732-49CB-859A-1509E21617C7}" srcOrd="0" destOrd="0" presId="urn:microsoft.com/office/officeart/2005/8/layout/target3"/>
    <dgm:cxn modelId="{E240C36D-8AB4-48FD-8E1B-FE0AC1A4FF3E}" type="presParOf" srcId="{9C9BE4F7-076A-4203-99DE-8ABD3D15A9CC}" destId="{6B6E9DEB-3DB7-4785-B239-5BCF5AAA77C0}" srcOrd="1" destOrd="0" presId="urn:microsoft.com/office/officeart/2005/8/layout/target3"/>
    <dgm:cxn modelId="{AF906EE4-C124-4B82-AFD5-96557EA23813}" type="presParOf" srcId="{9C9BE4F7-076A-4203-99DE-8ABD3D15A9CC}" destId="{E73CFC23-DD80-4E4F-A586-FF5F05FCC877}" srcOrd="2" destOrd="0" presId="urn:microsoft.com/office/officeart/2005/8/layout/target3"/>
    <dgm:cxn modelId="{A7874E97-889E-438E-829B-19B342B61D20}" type="presParOf" srcId="{9C9BE4F7-076A-4203-99DE-8ABD3D15A9CC}" destId="{57B73732-BF32-4C08-893B-BD86CB249F1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32754C-0728-4F53-A359-DDE0C0119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B3B6455-5031-4574-A12E-8174AA1F8C8A}">
      <dgm:prSet/>
      <dgm:spPr/>
      <dgm:t>
        <a:bodyPr/>
        <a:lstStyle/>
        <a:p>
          <a:pPr algn="ctr" rtl="0"/>
          <a:r>
            <a:rPr lang="en-GB" dirty="0" smtClean="0"/>
            <a:t>If you have finished before the end time be mindful of others who are still working. No tapping, looking at others, or disturbing behaviour.</a:t>
          </a:r>
          <a:endParaRPr lang="en-GB" dirty="0"/>
        </a:p>
      </dgm:t>
    </dgm:pt>
    <dgm:pt modelId="{F11BE5F7-4C4F-4E7A-87C1-C22027FFB43C}" type="parTrans" cxnId="{A7A66B91-E3FF-4FAE-BB45-F4EBF19811BA}">
      <dgm:prSet/>
      <dgm:spPr/>
      <dgm:t>
        <a:bodyPr/>
        <a:lstStyle/>
        <a:p>
          <a:endParaRPr lang="en-GB"/>
        </a:p>
      </dgm:t>
    </dgm:pt>
    <dgm:pt modelId="{8611E7E3-34AB-4C8C-8BA3-5C84CA5D4C52}" type="sibTrans" cxnId="{A7A66B91-E3FF-4FAE-BB45-F4EBF19811BA}">
      <dgm:prSet/>
      <dgm:spPr/>
      <dgm:t>
        <a:bodyPr/>
        <a:lstStyle/>
        <a:p>
          <a:endParaRPr lang="en-GB"/>
        </a:p>
      </dgm:t>
    </dgm:pt>
    <dgm:pt modelId="{B00F9001-71B0-4A12-910F-B4072A867BCE}">
      <dgm:prSet/>
      <dgm:spPr/>
      <dgm:t>
        <a:bodyPr/>
        <a:lstStyle/>
        <a:p>
          <a:pPr algn="ctr" rtl="0"/>
          <a:r>
            <a:rPr lang="en-GB" dirty="0" smtClean="0"/>
            <a:t>Leave the exam room in an orderly way as you are still under exam conditions until you have left the room.</a:t>
          </a:r>
          <a:endParaRPr lang="en-GB" dirty="0"/>
        </a:p>
      </dgm:t>
    </dgm:pt>
    <dgm:pt modelId="{994E3D7D-F933-44C2-9DA0-E260A8A8A4D0}" type="parTrans" cxnId="{A6284650-5056-43F0-8248-6428A9BF29E0}">
      <dgm:prSet/>
      <dgm:spPr/>
      <dgm:t>
        <a:bodyPr/>
        <a:lstStyle/>
        <a:p>
          <a:endParaRPr lang="en-GB"/>
        </a:p>
      </dgm:t>
    </dgm:pt>
    <dgm:pt modelId="{38C184A5-5873-49FA-8508-1A59C8F71E1A}" type="sibTrans" cxnId="{A6284650-5056-43F0-8248-6428A9BF29E0}">
      <dgm:prSet/>
      <dgm:spPr/>
      <dgm:t>
        <a:bodyPr/>
        <a:lstStyle/>
        <a:p>
          <a:endParaRPr lang="en-GB"/>
        </a:p>
      </dgm:t>
    </dgm:pt>
    <dgm:pt modelId="{FC6A8043-214C-4543-88DA-E2D3FC6FE60A}">
      <dgm:prSet/>
      <dgm:spPr/>
      <dgm:t>
        <a:bodyPr/>
        <a:lstStyle/>
        <a:p>
          <a:pPr algn="ctr" rtl="0"/>
          <a:r>
            <a:rPr lang="en-GB" dirty="0" smtClean="0"/>
            <a:t>GOOD LUCK</a:t>
          </a:r>
          <a:endParaRPr lang="en-GB" dirty="0"/>
        </a:p>
      </dgm:t>
    </dgm:pt>
    <dgm:pt modelId="{AEAA76C6-AC82-4ECE-8C33-EEF79674A857}" type="parTrans" cxnId="{E093E414-7388-497A-8B04-7DAD9AFEA22F}">
      <dgm:prSet/>
      <dgm:spPr/>
      <dgm:t>
        <a:bodyPr/>
        <a:lstStyle/>
        <a:p>
          <a:endParaRPr lang="en-GB"/>
        </a:p>
      </dgm:t>
    </dgm:pt>
    <dgm:pt modelId="{34962E56-F062-411C-82E4-F2DF0D02E7B8}" type="sibTrans" cxnId="{E093E414-7388-497A-8B04-7DAD9AFEA22F}">
      <dgm:prSet/>
      <dgm:spPr/>
      <dgm:t>
        <a:bodyPr/>
        <a:lstStyle/>
        <a:p>
          <a:endParaRPr lang="en-GB"/>
        </a:p>
      </dgm:t>
    </dgm:pt>
    <dgm:pt modelId="{3AC0F3EF-8F50-43C3-9822-3835443BE325}">
      <dgm:prSet/>
      <dgm:spPr/>
      <dgm:t>
        <a:bodyPr/>
        <a:lstStyle/>
        <a:p>
          <a:pPr algn="ctr" rtl="0"/>
          <a:r>
            <a:rPr lang="en-GB" dirty="0" smtClean="0"/>
            <a:t>You must stay until the end of the exam.</a:t>
          </a:r>
          <a:endParaRPr lang="en-GB" dirty="0"/>
        </a:p>
      </dgm:t>
    </dgm:pt>
    <dgm:pt modelId="{0DE57B40-78AF-4FB1-9031-2D01F9B77041}" type="parTrans" cxnId="{2441F2BA-84F8-46D9-8830-D510F00055D5}">
      <dgm:prSet/>
      <dgm:spPr/>
      <dgm:t>
        <a:bodyPr/>
        <a:lstStyle/>
        <a:p>
          <a:endParaRPr lang="en-US"/>
        </a:p>
      </dgm:t>
    </dgm:pt>
    <dgm:pt modelId="{41E4AD7B-564C-40C8-B0EF-4E4323FB06D9}" type="sibTrans" cxnId="{2441F2BA-84F8-46D9-8830-D510F00055D5}">
      <dgm:prSet/>
      <dgm:spPr/>
      <dgm:t>
        <a:bodyPr/>
        <a:lstStyle/>
        <a:p>
          <a:endParaRPr lang="en-US"/>
        </a:p>
      </dgm:t>
    </dgm:pt>
    <dgm:pt modelId="{0A06E13D-F75D-4D81-9843-7529F810463A}">
      <dgm:prSet/>
      <dgm:spPr/>
      <dgm:t>
        <a:bodyPr/>
        <a:lstStyle/>
        <a:p>
          <a:r>
            <a:rPr lang="en-GB" smtClean="0"/>
            <a:t>When you leave the exam room leave in silence as others may be still working</a:t>
          </a:r>
          <a:endParaRPr lang="en-US"/>
        </a:p>
      </dgm:t>
    </dgm:pt>
    <dgm:pt modelId="{80BD84CE-7EDC-49C8-BEEE-353EDAAE0FBF}" type="parTrans" cxnId="{301E5F33-614B-4DE7-980D-A19A8C44E711}">
      <dgm:prSet/>
      <dgm:spPr/>
      <dgm:t>
        <a:bodyPr/>
        <a:lstStyle/>
        <a:p>
          <a:endParaRPr lang="en-US"/>
        </a:p>
      </dgm:t>
    </dgm:pt>
    <dgm:pt modelId="{DC05C40B-D89A-4CE6-A737-EB7D9EC24A69}" type="sibTrans" cxnId="{301E5F33-614B-4DE7-980D-A19A8C44E711}">
      <dgm:prSet/>
      <dgm:spPr/>
      <dgm:t>
        <a:bodyPr/>
        <a:lstStyle/>
        <a:p>
          <a:endParaRPr lang="en-US"/>
        </a:p>
      </dgm:t>
    </dgm:pt>
    <dgm:pt modelId="{A637C81F-C6B7-4C43-832E-C2FBFE28D819}" type="pres">
      <dgm:prSet presAssocID="{5532754C-0728-4F53-A359-DDE0C0119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7A64E44-6C78-4F49-9ECD-7986988E834F}" type="pres">
      <dgm:prSet presAssocID="{3AC0F3EF-8F50-43C3-9822-3835443BE32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91B42-65A5-4C45-9FCB-E52176C9E66E}" type="pres">
      <dgm:prSet presAssocID="{41E4AD7B-564C-40C8-B0EF-4E4323FB06D9}" presName="spacer" presStyleCnt="0"/>
      <dgm:spPr/>
    </dgm:pt>
    <dgm:pt modelId="{554F0630-06F6-4A72-8FC9-950FE6E7F007}" type="pres">
      <dgm:prSet presAssocID="{DB3B6455-5031-4574-A12E-8174AA1F8C8A}" presName="parentText" presStyleLbl="node1" presStyleIdx="1" presStyleCnt="5" custLinFactNeighborY="-873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CC786A-908F-4536-8E48-0630DB494868}" type="pres">
      <dgm:prSet presAssocID="{8611E7E3-34AB-4C8C-8BA3-5C84CA5D4C52}" presName="spacer" presStyleCnt="0"/>
      <dgm:spPr/>
    </dgm:pt>
    <dgm:pt modelId="{D9264071-54FD-49E1-9882-BF37DB43CA10}" type="pres">
      <dgm:prSet presAssocID="{0A06E13D-F75D-4D81-9843-7529F810463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11F93-853C-4E74-856D-28877E373AC9}" type="pres">
      <dgm:prSet presAssocID="{DC05C40B-D89A-4CE6-A737-EB7D9EC24A69}" presName="spacer" presStyleCnt="0"/>
      <dgm:spPr/>
    </dgm:pt>
    <dgm:pt modelId="{0267781D-3674-4C69-8682-693D20DFF907}" type="pres">
      <dgm:prSet presAssocID="{B00F9001-71B0-4A12-910F-B4072A867B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CDC8EC-FB2C-46AC-B0EF-A6964000D242}" type="pres">
      <dgm:prSet presAssocID="{38C184A5-5873-49FA-8508-1A59C8F71E1A}" presName="spacer" presStyleCnt="0"/>
      <dgm:spPr/>
    </dgm:pt>
    <dgm:pt modelId="{D0BE6985-9559-4B46-B222-891734AA67C1}" type="pres">
      <dgm:prSet presAssocID="{FC6A8043-214C-4543-88DA-E2D3FC6FE6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A924E77-6587-45D8-86F2-A5C287E2092C}" type="presOf" srcId="{0A06E13D-F75D-4D81-9843-7529F810463A}" destId="{D9264071-54FD-49E1-9882-BF37DB43CA10}" srcOrd="0" destOrd="0" presId="urn:microsoft.com/office/officeart/2005/8/layout/vList2"/>
    <dgm:cxn modelId="{158A4368-7EF4-4B4A-BE57-5B6F064A2DE5}" type="presOf" srcId="{5532754C-0728-4F53-A359-DDE0C01195C8}" destId="{A637C81F-C6B7-4C43-832E-C2FBFE28D819}" srcOrd="0" destOrd="0" presId="urn:microsoft.com/office/officeart/2005/8/layout/vList2"/>
    <dgm:cxn modelId="{DF93B6F3-8914-4C31-B040-09D8EF9525D1}" type="presOf" srcId="{B00F9001-71B0-4A12-910F-B4072A867BCE}" destId="{0267781D-3674-4C69-8682-693D20DFF907}" srcOrd="0" destOrd="0" presId="urn:microsoft.com/office/officeart/2005/8/layout/vList2"/>
    <dgm:cxn modelId="{2441F2BA-84F8-46D9-8830-D510F00055D5}" srcId="{5532754C-0728-4F53-A359-DDE0C01195C8}" destId="{3AC0F3EF-8F50-43C3-9822-3835443BE325}" srcOrd="0" destOrd="0" parTransId="{0DE57B40-78AF-4FB1-9031-2D01F9B77041}" sibTransId="{41E4AD7B-564C-40C8-B0EF-4E4323FB06D9}"/>
    <dgm:cxn modelId="{A6284650-5056-43F0-8248-6428A9BF29E0}" srcId="{5532754C-0728-4F53-A359-DDE0C01195C8}" destId="{B00F9001-71B0-4A12-910F-B4072A867BCE}" srcOrd="3" destOrd="0" parTransId="{994E3D7D-F933-44C2-9DA0-E260A8A8A4D0}" sibTransId="{38C184A5-5873-49FA-8508-1A59C8F71E1A}"/>
    <dgm:cxn modelId="{301E5F33-614B-4DE7-980D-A19A8C44E711}" srcId="{5532754C-0728-4F53-A359-DDE0C01195C8}" destId="{0A06E13D-F75D-4D81-9843-7529F810463A}" srcOrd="2" destOrd="0" parTransId="{80BD84CE-7EDC-49C8-BEEE-353EDAAE0FBF}" sibTransId="{DC05C40B-D89A-4CE6-A737-EB7D9EC24A69}"/>
    <dgm:cxn modelId="{A7A66B91-E3FF-4FAE-BB45-F4EBF19811BA}" srcId="{5532754C-0728-4F53-A359-DDE0C01195C8}" destId="{DB3B6455-5031-4574-A12E-8174AA1F8C8A}" srcOrd="1" destOrd="0" parTransId="{F11BE5F7-4C4F-4E7A-87C1-C22027FFB43C}" sibTransId="{8611E7E3-34AB-4C8C-8BA3-5C84CA5D4C52}"/>
    <dgm:cxn modelId="{0A703FDE-782C-4885-99AD-F6DB30C2202A}" type="presOf" srcId="{DB3B6455-5031-4574-A12E-8174AA1F8C8A}" destId="{554F0630-06F6-4A72-8FC9-950FE6E7F007}" srcOrd="0" destOrd="0" presId="urn:microsoft.com/office/officeart/2005/8/layout/vList2"/>
    <dgm:cxn modelId="{E093E414-7388-497A-8B04-7DAD9AFEA22F}" srcId="{5532754C-0728-4F53-A359-DDE0C01195C8}" destId="{FC6A8043-214C-4543-88DA-E2D3FC6FE60A}" srcOrd="4" destOrd="0" parTransId="{AEAA76C6-AC82-4ECE-8C33-EEF79674A857}" sibTransId="{34962E56-F062-411C-82E4-F2DF0D02E7B8}"/>
    <dgm:cxn modelId="{6E73C8AC-92AB-4F15-B28C-2AE84BB69C8D}" type="presOf" srcId="{3AC0F3EF-8F50-43C3-9822-3835443BE325}" destId="{B7A64E44-6C78-4F49-9ECD-7986988E834F}" srcOrd="0" destOrd="0" presId="urn:microsoft.com/office/officeart/2005/8/layout/vList2"/>
    <dgm:cxn modelId="{D64E991C-1B20-4A85-9875-8F0F69C33171}" type="presOf" srcId="{FC6A8043-214C-4543-88DA-E2D3FC6FE60A}" destId="{D0BE6985-9559-4B46-B222-891734AA67C1}" srcOrd="0" destOrd="0" presId="urn:microsoft.com/office/officeart/2005/8/layout/vList2"/>
    <dgm:cxn modelId="{93C1097F-98A1-40D6-8C5C-387448573F31}" type="presParOf" srcId="{A637C81F-C6B7-4C43-832E-C2FBFE28D819}" destId="{B7A64E44-6C78-4F49-9ECD-7986988E834F}" srcOrd="0" destOrd="0" presId="urn:microsoft.com/office/officeart/2005/8/layout/vList2"/>
    <dgm:cxn modelId="{1BFC7DFB-58FE-4C28-919B-A5BB18E6819C}" type="presParOf" srcId="{A637C81F-C6B7-4C43-832E-C2FBFE28D819}" destId="{79091B42-65A5-4C45-9FCB-E52176C9E66E}" srcOrd="1" destOrd="0" presId="urn:microsoft.com/office/officeart/2005/8/layout/vList2"/>
    <dgm:cxn modelId="{1F251AF5-A04A-45BE-AC43-5ACD982646D1}" type="presParOf" srcId="{A637C81F-C6B7-4C43-832E-C2FBFE28D819}" destId="{554F0630-06F6-4A72-8FC9-950FE6E7F007}" srcOrd="2" destOrd="0" presId="urn:microsoft.com/office/officeart/2005/8/layout/vList2"/>
    <dgm:cxn modelId="{1A522858-0DB5-4294-B8A2-2DB3337514FB}" type="presParOf" srcId="{A637C81F-C6B7-4C43-832E-C2FBFE28D819}" destId="{0CCC786A-908F-4536-8E48-0630DB494868}" srcOrd="3" destOrd="0" presId="urn:microsoft.com/office/officeart/2005/8/layout/vList2"/>
    <dgm:cxn modelId="{604BEA9D-D2E4-488A-AF4A-1EAA0B5EDFC4}" type="presParOf" srcId="{A637C81F-C6B7-4C43-832E-C2FBFE28D819}" destId="{D9264071-54FD-49E1-9882-BF37DB43CA10}" srcOrd="4" destOrd="0" presId="urn:microsoft.com/office/officeart/2005/8/layout/vList2"/>
    <dgm:cxn modelId="{996BB878-E444-4C56-9454-33B2FF8FC4A0}" type="presParOf" srcId="{A637C81F-C6B7-4C43-832E-C2FBFE28D819}" destId="{3FD11F93-853C-4E74-856D-28877E373AC9}" srcOrd="5" destOrd="0" presId="urn:microsoft.com/office/officeart/2005/8/layout/vList2"/>
    <dgm:cxn modelId="{55A88D28-47BB-48DC-BCEB-59E54B28A5DE}" type="presParOf" srcId="{A637C81F-C6B7-4C43-832E-C2FBFE28D819}" destId="{0267781D-3674-4C69-8682-693D20DFF907}" srcOrd="6" destOrd="0" presId="urn:microsoft.com/office/officeart/2005/8/layout/vList2"/>
    <dgm:cxn modelId="{6873FEDD-633B-4E4B-92C1-1700F09E168F}" type="presParOf" srcId="{A637C81F-C6B7-4C43-832E-C2FBFE28D819}" destId="{8FCDC8EC-FB2C-46AC-B0EF-A6964000D242}" srcOrd="7" destOrd="0" presId="urn:microsoft.com/office/officeart/2005/8/layout/vList2"/>
    <dgm:cxn modelId="{09D5DF7A-DEA3-4055-9600-F8105E3AAD53}" type="presParOf" srcId="{A637C81F-C6B7-4C43-832E-C2FBFE28D819}" destId="{D0BE6985-9559-4B46-B222-891734AA67C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BCE5BAF-76CD-4EBF-9E0B-77C9B659D55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35AFE06-ACAC-40E5-B3F4-0DD3B87352AD}">
      <dgm:prSet/>
      <dgm:spPr/>
      <dgm:t>
        <a:bodyPr/>
        <a:lstStyle/>
        <a:p>
          <a:pPr rtl="0"/>
          <a:r>
            <a:rPr lang="en-GB" b="0" baseline="0" dirty="0" smtClean="0"/>
            <a:t>At the end of the exam</a:t>
          </a:r>
          <a:endParaRPr lang="en-GB" b="0" baseline="0" dirty="0"/>
        </a:p>
      </dgm:t>
    </dgm:pt>
    <dgm:pt modelId="{CED3EEDB-27A6-4E22-A0F4-4EA560A9E9F2}" type="parTrans" cxnId="{588BF77B-7A9D-4FEA-9765-FEC63BE4DA0C}">
      <dgm:prSet/>
      <dgm:spPr/>
      <dgm:t>
        <a:bodyPr/>
        <a:lstStyle/>
        <a:p>
          <a:endParaRPr lang="en-GB"/>
        </a:p>
      </dgm:t>
    </dgm:pt>
    <dgm:pt modelId="{F6A4682D-503E-496D-A41C-B7CD5485EBF3}" type="sibTrans" cxnId="{588BF77B-7A9D-4FEA-9765-FEC63BE4DA0C}">
      <dgm:prSet/>
      <dgm:spPr/>
      <dgm:t>
        <a:bodyPr/>
        <a:lstStyle/>
        <a:p>
          <a:endParaRPr lang="en-GB"/>
        </a:p>
      </dgm:t>
    </dgm:pt>
    <dgm:pt modelId="{9C9BE4F7-076A-4203-99DE-8ABD3D15A9CC}" type="pres">
      <dgm:prSet presAssocID="{BBCE5BAF-76CD-4EBF-9E0B-77C9B659D55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F1DFAB-C732-49CB-859A-1509E21617C7}" type="pres">
      <dgm:prSet presAssocID="{A35AFE06-ACAC-40E5-B3F4-0DD3B87352AD}" presName="circle1" presStyleLbl="node1" presStyleIdx="0" presStyleCnt="1"/>
      <dgm:spPr/>
    </dgm:pt>
    <dgm:pt modelId="{6B6E9DEB-3DB7-4785-B239-5BCF5AAA77C0}" type="pres">
      <dgm:prSet presAssocID="{A35AFE06-ACAC-40E5-B3F4-0DD3B87352AD}" presName="space" presStyleCnt="0"/>
      <dgm:spPr/>
    </dgm:pt>
    <dgm:pt modelId="{E73CFC23-DD80-4E4F-A586-FF5F05FCC877}" type="pres">
      <dgm:prSet presAssocID="{A35AFE06-ACAC-40E5-B3F4-0DD3B87352AD}" presName="rect1" presStyleLbl="alignAcc1" presStyleIdx="0" presStyleCnt="1"/>
      <dgm:spPr/>
      <dgm:t>
        <a:bodyPr/>
        <a:lstStyle/>
        <a:p>
          <a:endParaRPr lang="en-GB"/>
        </a:p>
      </dgm:t>
    </dgm:pt>
    <dgm:pt modelId="{57B73732-BF32-4C08-893B-BD86CB249F14}" type="pres">
      <dgm:prSet presAssocID="{A35AFE06-ACAC-40E5-B3F4-0DD3B87352A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8BF77B-7A9D-4FEA-9765-FEC63BE4DA0C}" srcId="{BBCE5BAF-76CD-4EBF-9E0B-77C9B659D55F}" destId="{A35AFE06-ACAC-40E5-B3F4-0DD3B87352AD}" srcOrd="0" destOrd="0" parTransId="{CED3EEDB-27A6-4E22-A0F4-4EA560A9E9F2}" sibTransId="{F6A4682D-503E-496D-A41C-B7CD5485EBF3}"/>
    <dgm:cxn modelId="{57BAAE72-D7CE-42C4-8B12-242040D480CA}" type="presOf" srcId="{BBCE5BAF-76CD-4EBF-9E0B-77C9B659D55F}" destId="{9C9BE4F7-076A-4203-99DE-8ABD3D15A9CC}" srcOrd="0" destOrd="0" presId="urn:microsoft.com/office/officeart/2005/8/layout/target3"/>
    <dgm:cxn modelId="{2D394BA3-906F-4943-B57D-78D95849F8FA}" type="presOf" srcId="{A35AFE06-ACAC-40E5-B3F4-0DD3B87352AD}" destId="{E73CFC23-DD80-4E4F-A586-FF5F05FCC877}" srcOrd="0" destOrd="0" presId="urn:microsoft.com/office/officeart/2005/8/layout/target3"/>
    <dgm:cxn modelId="{6313E0C6-7D44-4F68-B3D0-85306B2F6AED}" type="presOf" srcId="{A35AFE06-ACAC-40E5-B3F4-0DD3B87352AD}" destId="{57B73732-BF32-4C08-893B-BD86CB249F14}" srcOrd="1" destOrd="0" presId="urn:microsoft.com/office/officeart/2005/8/layout/target3"/>
    <dgm:cxn modelId="{78545636-7B8D-41ED-BF2F-3BD204E462B6}" type="presParOf" srcId="{9C9BE4F7-076A-4203-99DE-8ABD3D15A9CC}" destId="{E0F1DFAB-C732-49CB-859A-1509E21617C7}" srcOrd="0" destOrd="0" presId="urn:microsoft.com/office/officeart/2005/8/layout/target3"/>
    <dgm:cxn modelId="{E240C36D-8AB4-48FD-8E1B-FE0AC1A4FF3E}" type="presParOf" srcId="{9C9BE4F7-076A-4203-99DE-8ABD3D15A9CC}" destId="{6B6E9DEB-3DB7-4785-B239-5BCF5AAA77C0}" srcOrd="1" destOrd="0" presId="urn:microsoft.com/office/officeart/2005/8/layout/target3"/>
    <dgm:cxn modelId="{AF906EE4-C124-4B82-AFD5-96557EA23813}" type="presParOf" srcId="{9C9BE4F7-076A-4203-99DE-8ABD3D15A9CC}" destId="{E73CFC23-DD80-4E4F-A586-FF5F05FCC877}" srcOrd="2" destOrd="0" presId="urn:microsoft.com/office/officeart/2005/8/layout/target3"/>
    <dgm:cxn modelId="{A7874E97-889E-438E-829B-19B342B61D20}" type="presParOf" srcId="{9C9BE4F7-076A-4203-99DE-8ABD3D15A9CC}" destId="{57B73732-BF32-4C08-893B-BD86CB249F1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532754C-0728-4F53-A359-DDE0C01195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637C81F-C6B7-4C43-832E-C2FBFE28D819}" type="pres">
      <dgm:prSet presAssocID="{5532754C-0728-4F53-A359-DDE0C01195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158A4368-7EF4-4B4A-BE57-5B6F064A2DE5}" type="presOf" srcId="{5532754C-0728-4F53-A359-DDE0C01195C8}" destId="{A637C81F-C6B7-4C43-832E-C2FBFE28D819}" srcOrd="0" destOrd="0" presId="urn:microsoft.com/office/officeart/2005/8/layout/vList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BCE5BAF-76CD-4EBF-9E0B-77C9B659D55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35AFE06-ACAC-40E5-B3F4-0DD3B87352AD}">
      <dgm:prSet/>
      <dgm:spPr/>
      <dgm:t>
        <a:bodyPr/>
        <a:lstStyle/>
        <a:p>
          <a:pPr rtl="0"/>
          <a:r>
            <a:rPr lang="en-GB" b="0" baseline="0" dirty="0" smtClean="0"/>
            <a:t>Year 10 Mocks</a:t>
          </a:r>
          <a:endParaRPr lang="en-GB" b="0" baseline="0" dirty="0"/>
        </a:p>
      </dgm:t>
    </dgm:pt>
    <dgm:pt modelId="{CED3EEDB-27A6-4E22-A0F4-4EA560A9E9F2}" type="parTrans" cxnId="{588BF77B-7A9D-4FEA-9765-FEC63BE4DA0C}">
      <dgm:prSet/>
      <dgm:spPr/>
      <dgm:t>
        <a:bodyPr/>
        <a:lstStyle/>
        <a:p>
          <a:endParaRPr lang="en-GB"/>
        </a:p>
      </dgm:t>
    </dgm:pt>
    <dgm:pt modelId="{F6A4682D-503E-496D-A41C-B7CD5485EBF3}" type="sibTrans" cxnId="{588BF77B-7A9D-4FEA-9765-FEC63BE4DA0C}">
      <dgm:prSet/>
      <dgm:spPr/>
      <dgm:t>
        <a:bodyPr/>
        <a:lstStyle/>
        <a:p>
          <a:endParaRPr lang="en-GB"/>
        </a:p>
      </dgm:t>
    </dgm:pt>
    <dgm:pt modelId="{9C9BE4F7-076A-4203-99DE-8ABD3D15A9CC}" type="pres">
      <dgm:prSet presAssocID="{BBCE5BAF-76CD-4EBF-9E0B-77C9B659D55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F1DFAB-C732-49CB-859A-1509E21617C7}" type="pres">
      <dgm:prSet presAssocID="{A35AFE06-ACAC-40E5-B3F4-0DD3B87352AD}" presName="circle1" presStyleLbl="node1" presStyleIdx="0" presStyleCnt="1"/>
      <dgm:spPr/>
    </dgm:pt>
    <dgm:pt modelId="{6B6E9DEB-3DB7-4785-B239-5BCF5AAA77C0}" type="pres">
      <dgm:prSet presAssocID="{A35AFE06-ACAC-40E5-B3F4-0DD3B87352AD}" presName="space" presStyleCnt="0"/>
      <dgm:spPr/>
    </dgm:pt>
    <dgm:pt modelId="{E73CFC23-DD80-4E4F-A586-FF5F05FCC877}" type="pres">
      <dgm:prSet presAssocID="{A35AFE06-ACAC-40E5-B3F4-0DD3B87352AD}" presName="rect1" presStyleLbl="alignAcc1" presStyleIdx="0" presStyleCnt="1"/>
      <dgm:spPr/>
      <dgm:t>
        <a:bodyPr/>
        <a:lstStyle/>
        <a:p>
          <a:endParaRPr lang="en-GB"/>
        </a:p>
      </dgm:t>
    </dgm:pt>
    <dgm:pt modelId="{57B73732-BF32-4C08-893B-BD86CB249F14}" type="pres">
      <dgm:prSet presAssocID="{A35AFE06-ACAC-40E5-B3F4-0DD3B87352A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88BF77B-7A9D-4FEA-9765-FEC63BE4DA0C}" srcId="{BBCE5BAF-76CD-4EBF-9E0B-77C9B659D55F}" destId="{A35AFE06-ACAC-40E5-B3F4-0DD3B87352AD}" srcOrd="0" destOrd="0" parTransId="{CED3EEDB-27A6-4E22-A0F4-4EA560A9E9F2}" sibTransId="{F6A4682D-503E-496D-A41C-B7CD5485EBF3}"/>
    <dgm:cxn modelId="{57BAAE72-D7CE-42C4-8B12-242040D480CA}" type="presOf" srcId="{BBCE5BAF-76CD-4EBF-9E0B-77C9B659D55F}" destId="{9C9BE4F7-076A-4203-99DE-8ABD3D15A9CC}" srcOrd="0" destOrd="0" presId="urn:microsoft.com/office/officeart/2005/8/layout/target3"/>
    <dgm:cxn modelId="{2D394BA3-906F-4943-B57D-78D95849F8FA}" type="presOf" srcId="{A35AFE06-ACAC-40E5-B3F4-0DD3B87352AD}" destId="{E73CFC23-DD80-4E4F-A586-FF5F05FCC877}" srcOrd="0" destOrd="0" presId="urn:microsoft.com/office/officeart/2005/8/layout/target3"/>
    <dgm:cxn modelId="{6313E0C6-7D44-4F68-B3D0-85306B2F6AED}" type="presOf" srcId="{A35AFE06-ACAC-40E5-B3F4-0DD3B87352AD}" destId="{57B73732-BF32-4C08-893B-BD86CB249F14}" srcOrd="1" destOrd="0" presId="urn:microsoft.com/office/officeart/2005/8/layout/target3"/>
    <dgm:cxn modelId="{78545636-7B8D-41ED-BF2F-3BD204E462B6}" type="presParOf" srcId="{9C9BE4F7-076A-4203-99DE-8ABD3D15A9CC}" destId="{E0F1DFAB-C732-49CB-859A-1509E21617C7}" srcOrd="0" destOrd="0" presId="urn:microsoft.com/office/officeart/2005/8/layout/target3"/>
    <dgm:cxn modelId="{E240C36D-8AB4-48FD-8E1B-FE0AC1A4FF3E}" type="presParOf" srcId="{9C9BE4F7-076A-4203-99DE-8ABD3D15A9CC}" destId="{6B6E9DEB-3DB7-4785-B239-5BCF5AAA77C0}" srcOrd="1" destOrd="0" presId="urn:microsoft.com/office/officeart/2005/8/layout/target3"/>
    <dgm:cxn modelId="{AF906EE4-C124-4B82-AFD5-96557EA23813}" type="presParOf" srcId="{9C9BE4F7-076A-4203-99DE-8ABD3D15A9CC}" destId="{E73CFC23-DD80-4E4F-A586-FF5F05FCC877}" srcOrd="2" destOrd="0" presId="urn:microsoft.com/office/officeart/2005/8/layout/target3"/>
    <dgm:cxn modelId="{A7874E97-889E-438E-829B-19B342B61D20}" type="presParOf" srcId="{9C9BE4F7-076A-4203-99DE-8ABD3D15A9CC}" destId="{57B73732-BF32-4C08-893B-BD86CB249F1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46C2A-EBF0-4E9E-B5E5-261D58FD3911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94D1D85-FAC4-43DB-AD5D-2F183027E46D}">
      <dgm:prSet/>
      <dgm:spPr/>
      <dgm:t>
        <a:bodyPr/>
        <a:lstStyle/>
        <a:p>
          <a:pPr rtl="0"/>
          <a:r>
            <a:rPr lang="en-GB" b="0" baseline="0" dirty="0" smtClean="0"/>
            <a:t>Year </a:t>
          </a:r>
          <a:r>
            <a:rPr lang="en-GB" b="0" baseline="0" smtClean="0"/>
            <a:t>10 Mocks 24</a:t>
          </a:r>
          <a:r>
            <a:rPr lang="en-GB" b="0" baseline="30000" smtClean="0"/>
            <a:t>th</a:t>
          </a:r>
          <a:r>
            <a:rPr lang="en-GB" b="0" baseline="0" smtClean="0"/>
            <a:t> – 28</a:t>
          </a:r>
          <a:r>
            <a:rPr lang="en-GB" b="0" baseline="30000" smtClean="0"/>
            <a:t>th</a:t>
          </a:r>
          <a:r>
            <a:rPr lang="en-GB" b="0" baseline="0" smtClean="0"/>
            <a:t> April</a:t>
          </a:r>
          <a:endParaRPr lang="en-GB" b="0" baseline="0" dirty="0"/>
        </a:p>
      </dgm:t>
    </dgm:pt>
    <dgm:pt modelId="{A93A1AFB-5C82-4B90-AFEC-BD76B76E7368}" type="sibTrans" cxnId="{9D3009E4-1083-4863-BBA5-7641175E1A65}">
      <dgm:prSet/>
      <dgm:spPr/>
      <dgm:t>
        <a:bodyPr/>
        <a:lstStyle/>
        <a:p>
          <a:endParaRPr lang="en-GB"/>
        </a:p>
      </dgm:t>
    </dgm:pt>
    <dgm:pt modelId="{0040DE01-CB23-45FF-90F6-85EE9B57660E}" type="parTrans" cxnId="{9D3009E4-1083-4863-BBA5-7641175E1A65}">
      <dgm:prSet/>
      <dgm:spPr/>
      <dgm:t>
        <a:bodyPr/>
        <a:lstStyle/>
        <a:p>
          <a:endParaRPr lang="en-GB"/>
        </a:p>
      </dgm:t>
    </dgm:pt>
    <dgm:pt modelId="{2ABA11E4-9014-4F06-9F5D-1B6F56903520}" type="pres">
      <dgm:prSet presAssocID="{0F546C2A-EBF0-4E9E-B5E5-261D58FD391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0164417-16D1-4E8C-975B-42A2A5B75DA7}" type="pres">
      <dgm:prSet presAssocID="{394D1D85-FAC4-43DB-AD5D-2F183027E46D}" presName="circle1" presStyleLbl="node1" presStyleIdx="0" presStyleCnt="1"/>
      <dgm:spPr/>
    </dgm:pt>
    <dgm:pt modelId="{640CE9A4-4ECF-4348-839B-B031386D65C2}" type="pres">
      <dgm:prSet presAssocID="{394D1D85-FAC4-43DB-AD5D-2F183027E46D}" presName="space" presStyleCnt="0"/>
      <dgm:spPr/>
    </dgm:pt>
    <dgm:pt modelId="{CC15C259-3A71-43FD-8957-A725FB111B42}" type="pres">
      <dgm:prSet presAssocID="{394D1D85-FAC4-43DB-AD5D-2F183027E46D}" presName="rect1" presStyleLbl="alignAcc1" presStyleIdx="0" presStyleCnt="1" custScaleX="108000" custLinFactY="27002" custLinFactNeighborX="-4748" custLinFactNeighborY="100000"/>
      <dgm:spPr/>
      <dgm:t>
        <a:bodyPr/>
        <a:lstStyle/>
        <a:p>
          <a:endParaRPr lang="en-GB"/>
        </a:p>
      </dgm:t>
    </dgm:pt>
    <dgm:pt modelId="{8187C2FB-65B1-41B4-A007-6EE8793B6592}" type="pres">
      <dgm:prSet presAssocID="{394D1D85-FAC4-43DB-AD5D-2F183027E46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C777D32-1A67-42FA-A309-18C4319F83F0}" type="presOf" srcId="{394D1D85-FAC4-43DB-AD5D-2F183027E46D}" destId="{CC15C259-3A71-43FD-8957-A725FB111B42}" srcOrd="0" destOrd="0" presId="urn:microsoft.com/office/officeart/2005/8/layout/target3"/>
    <dgm:cxn modelId="{255CC294-C668-4485-999E-E69AAC0C4843}" type="presOf" srcId="{0F546C2A-EBF0-4E9E-B5E5-261D58FD3911}" destId="{2ABA11E4-9014-4F06-9F5D-1B6F56903520}" srcOrd="0" destOrd="0" presId="urn:microsoft.com/office/officeart/2005/8/layout/target3"/>
    <dgm:cxn modelId="{0A4EBD37-6191-4059-BB44-A83383F1C75B}" type="presOf" srcId="{394D1D85-FAC4-43DB-AD5D-2F183027E46D}" destId="{8187C2FB-65B1-41B4-A007-6EE8793B6592}" srcOrd="1" destOrd="0" presId="urn:microsoft.com/office/officeart/2005/8/layout/target3"/>
    <dgm:cxn modelId="{9D3009E4-1083-4863-BBA5-7641175E1A65}" srcId="{0F546C2A-EBF0-4E9E-B5E5-261D58FD3911}" destId="{394D1D85-FAC4-43DB-AD5D-2F183027E46D}" srcOrd="0" destOrd="0" parTransId="{0040DE01-CB23-45FF-90F6-85EE9B57660E}" sibTransId="{A93A1AFB-5C82-4B90-AFEC-BD76B76E7368}"/>
    <dgm:cxn modelId="{95A156BD-1267-4186-9D14-0F98894E60B9}" type="presParOf" srcId="{2ABA11E4-9014-4F06-9F5D-1B6F56903520}" destId="{E0164417-16D1-4E8C-975B-42A2A5B75DA7}" srcOrd="0" destOrd="0" presId="urn:microsoft.com/office/officeart/2005/8/layout/target3"/>
    <dgm:cxn modelId="{29C99C3E-864B-4190-93A9-90CE1B82D82E}" type="presParOf" srcId="{2ABA11E4-9014-4F06-9F5D-1B6F56903520}" destId="{640CE9A4-4ECF-4348-839B-B031386D65C2}" srcOrd="1" destOrd="0" presId="urn:microsoft.com/office/officeart/2005/8/layout/target3"/>
    <dgm:cxn modelId="{CFB345D2-65CA-495A-AC2A-20D61B9A48D2}" type="presParOf" srcId="{2ABA11E4-9014-4F06-9F5D-1B6F56903520}" destId="{CC15C259-3A71-43FD-8957-A725FB111B42}" srcOrd="2" destOrd="0" presId="urn:microsoft.com/office/officeart/2005/8/layout/target3"/>
    <dgm:cxn modelId="{09F2A06F-BDFF-488B-A916-DE68311089E5}" type="presParOf" srcId="{2ABA11E4-9014-4F06-9F5D-1B6F56903520}" destId="{8187C2FB-65B1-41B4-A007-6EE8793B6592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7E7456-BCB1-4B91-81F0-89EFCB537C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ECBA4A-385D-4A9E-81CB-5F5C1753BA2B}">
      <dgm:prSet/>
      <dgm:spPr/>
      <dgm:t>
        <a:bodyPr/>
        <a:lstStyle/>
        <a:p>
          <a:pPr algn="ctr" rtl="0"/>
          <a:r>
            <a:rPr lang="en-GB" dirty="0" smtClean="0"/>
            <a:t>Seating Plans on display outside each exam room</a:t>
          </a:r>
          <a:endParaRPr lang="en-GB" dirty="0"/>
        </a:p>
      </dgm:t>
    </dgm:pt>
    <dgm:pt modelId="{F3F4DDD1-D802-4B7B-9DB4-EA9706646AC7}" type="parTrans" cxnId="{14F199AE-773D-46A9-A0B2-B842FD357E98}">
      <dgm:prSet/>
      <dgm:spPr/>
      <dgm:t>
        <a:bodyPr/>
        <a:lstStyle/>
        <a:p>
          <a:endParaRPr lang="en-GB"/>
        </a:p>
      </dgm:t>
    </dgm:pt>
    <dgm:pt modelId="{20F3F346-B03E-4C9C-83E2-13C8CACE8E2E}" type="sibTrans" cxnId="{14F199AE-773D-46A9-A0B2-B842FD357E98}">
      <dgm:prSet/>
      <dgm:spPr/>
      <dgm:t>
        <a:bodyPr/>
        <a:lstStyle/>
        <a:p>
          <a:endParaRPr lang="en-GB"/>
        </a:p>
      </dgm:t>
    </dgm:pt>
    <dgm:pt modelId="{C240D665-9EC4-48FA-AFB7-EAC53AB31DFB}">
      <dgm:prSet/>
      <dgm:spPr/>
      <dgm:t>
        <a:bodyPr/>
        <a:lstStyle/>
        <a:p>
          <a:pPr algn="ctr" rtl="0"/>
          <a:r>
            <a:rPr lang="en-GB" dirty="0" smtClean="0"/>
            <a:t>The main room these mocks is the Hall. You will be registered outside the room and called into the exam room before the start time. So don’t </a:t>
          </a:r>
          <a:r>
            <a:rPr lang="en-GB" smtClean="0"/>
            <a:t>be late.</a:t>
          </a:r>
          <a:endParaRPr lang="en-GB" dirty="0"/>
        </a:p>
      </dgm:t>
    </dgm:pt>
    <dgm:pt modelId="{5F2902C8-E779-450F-B3F5-2B5CF12A3C93}" type="parTrans" cxnId="{5FD0E10F-01DC-460A-9B66-43C835996650}">
      <dgm:prSet/>
      <dgm:spPr/>
      <dgm:t>
        <a:bodyPr/>
        <a:lstStyle/>
        <a:p>
          <a:endParaRPr lang="en-GB"/>
        </a:p>
      </dgm:t>
    </dgm:pt>
    <dgm:pt modelId="{B82AAEB6-2088-4BFB-B4B6-7F19D0AA2B67}" type="sibTrans" cxnId="{5FD0E10F-01DC-460A-9B66-43C835996650}">
      <dgm:prSet/>
      <dgm:spPr/>
      <dgm:t>
        <a:bodyPr/>
        <a:lstStyle/>
        <a:p>
          <a:endParaRPr lang="en-GB"/>
        </a:p>
      </dgm:t>
    </dgm:pt>
    <dgm:pt modelId="{F2E00E00-1A85-4006-AD51-2984C408AE33}">
      <dgm:prSet/>
      <dgm:spPr/>
      <dgm:t>
        <a:bodyPr/>
        <a:lstStyle/>
        <a:p>
          <a:pPr algn="ctr" rtl="0"/>
          <a:r>
            <a:rPr lang="en-GB" dirty="0" smtClean="0"/>
            <a:t>Main Rooms labelled up with row numbers</a:t>
          </a:r>
          <a:endParaRPr lang="en-GB" dirty="0"/>
        </a:p>
      </dgm:t>
    </dgm:pt>
    <dgm:pt modelId="{D1D1A478-0B9A-455D-A480-98E9255FB2E8}" type="parTrans" cxnId="{7ECBB5CE-4705-4233-BCA7-8CCCFEE93D21}">
      <dgm:prSet/>
      <dgm:spPr/>
      <dgm:t>
        <a:bodyPr/>
        <a:lstStyle/>
        <a:p>
          <a:endParaRPr lang="en-GB"/>
        </a:p>
      </dgm:t>
    </dgm:pt>
    <dgm:pt modelId="{C87DB453-9213-4248-AEC2-12DD5467FDAA}" type="sibTrans" cxnId="{7ECBB5CE-4705-4233-BCA7-8CCCFEE93D21}">
      <dgm:prSet/>
      <dgm:spPr/>
      <dgm:t>
        <a:bodyPr/>
        <a:lstStyle/>
        <a:p>
          <a:endParaRPr lang="en-GB"/>
        </a:p>
      </dgm:t>
    </dgm:pt>
    <dgm:pt modelId="{64DAB847-F220-4D25-AAC8-1AC77EDA495C}">
      <dgm:prSet/>
      <dgm:spPr/>
      <dgm:t>
        <a:bodyPr/>
        <a:lstStyle/>
        <a:p>
          <a:pPr algn="ctr" rtl="0"/>
          <a:r>
            <a:rPr lang="en-GB" dirty="0" smtClean="0"/>
            <a:t>If you sit in the wrong seat you could end up with the wrong paper!</a:t>
          </a:r>
          <a:endParaRPr lang="en-GB" dirty="0"/>
        </a:p>
      </dgm:t>
    </dgm:pt>
    <dgm:pt modelId="{E020037F-4A21-40E5-8DE1-27C306CDA4F6}" type="parTrans" cxnId="{885FDFBF-22F3-4F33-B017-F63CB7910B20}">
      <dgm:prSet/>
      <dgm:spPr/>
      <dgm:t>
        <a:bodyPr/>
        <a:lstStyle/>
        <a:p>
          <a:endParaRPr lang="en-GB"/>
        </a:p>
      </dgm:t>
    </dgm:pt>
    <dgm:pt modelId="{1871AEE2-C866-41C8-8E49-0C937F418646}" type="sibTrans" cxnId="{885FDFBF-22F3-4F33-B017-F63CB7910B20}">
      <dgm:prSet/>
      <dgm:spPr/>
      <dgm:t>
        <a:bodyPr/>
        <a:lstStyle/>
        <a:p>
          <a:endParaRPr lang="en-GB"/>
        </a:p>
      </dgm:t>
    </dgm:pt>
    <dgm:pt modelId="{B492DCAD-C187-4D08-B6ED-3B1A09F7CAD3}">
      <dgm:prSet/>
      <dgm:spPr/>
      <dgm:t>
        <a:bodyPr/>
        <a:lstStyle/>
        <a:p>
          <a:pPr algn="ctr" rtl="0"/>
          <a:r>
            <a:rPr lang="en-GB" dirty="0" smtClean="0"/>
            <a:t>Dress code is uniform during term time</a:t>
          </a:r>
          <a:endParaRPr lang="en-GB" dirty="0"/>
        </a:p>
      </dgm:t>
    </dgm:pt>
    <dgm:pt modelId="{4B4F8CD8-0C2E-4B8C-A9D0-0F52102A11CA}" type="parTrans" cxnId="{2CCEDF54-4E0B-4F13-95D2-8032029737EC}">
      <dgm:prSet/>
      <dgm:spPr/>
      <dgm:t>
        <a:bodyPr/>
        <a:lstStyle/>
        <a:p>
          <a:endParaRPr lang="en-GB"/>
        </a:p>
      </dgm:t>
    </dgm:pt>
    <dgm:pt modelId="{5DF85039-CFF9-4388-A8D7-50B688C23B72}" type="sibTrans" cxnId="{2CCEDF54-4E0B-4F13-95D2-8032029737EC}">
      <dgm:prSet/>
      <dgm:spPr/>
      <dgm:t>
        <a:bodyPr/>
        <a:lstStyle/>
        <a:p>
          <a:endParaRPr lang="en-GB"/>
        </a:p>
      </dgm:t>
    </dgm:pt>
    <dgm:pt modelId="{82CCE096-CF66-4D54-8555-20BA3E7B2387}">
      <dgm:prSet custT="1"/>
      <dgm:spPr/>
      <dgm:t>
        <a:bodyPr/>
        <a:lstStyle/>
        <a:p>
          <a:pPr algn="ctr" rtl="0"/>
          <a:r>
            <a:rPr lang="en-GB" sz="2800" b="1" u="sng" dirty="0" smtClean="0"/>
            <a:t>Poor behaviour will not be tolerated!</a:t>
          </a:r>
          <a:endParaRPr lang="en-GB" sz="2800" b="1" u="sng" dirty="0"/>
        </a:p>
      </dgm:t>
    </dgm:pt>
    <dgm:pt modelId="{8CCE00D8-6A97-44BE-AF17-ABCCCAC9826E}" type="parTrans" cxnId="{2D26A29C-DCAE-418F-88A8-A22942FF72DE}">
      <dgm:prSet/>
      <dgm:spPr/>
      <dgm:t>
        <a:bodyPr/>
        <a:lstStyle/>
        <a:p>
          <a:endParaRPr lang="en-US"/>
        </a:p>
      </dgm:t>
    </dgm:pt>
    <dgm:pt modelId="{C7351A6B-F88F-4C38-9BB7-1E37D803C179}" type="sibTrans" cxnId="{2D26A29C-DCAE-418F-88A8-A22942FF72DE}">
      <dgm:prSet/>
      <dgm:spPr/>
      <dgm:t>
        <a:bodyPr/>
        <a:lstStyle/>
        <a:p>
          <a:endParaRPr lang="en-US"/>
        </a:p>
      </dgm:t>
    </dgm:pt>
    <dgm:pt modelId="{C4D7A2FA-E96D-4F65-A623-E6F320A4AFEB}" type="pres">
      <dgm:prSet presAssocID="{867E7456-BCB1-4B91-81F0-89EFCB537C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0EBDFC6-36AB-43DB-8474-F985ED2911BA}" type="pres">
      <dgm:prSet presAssocID="{0FECBA4A-385D-4A9E-81CB-5F5C1753BA2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577FED-ED16-4815-9309-6E09CB80869D}" type="pres">
      <dgm:prSet presAssocID="{20F3F346-B03E-4C9C-83E2-13C8CACE8E2E}" presName="spacer" presStyleCnt="0"/>
      <dgm:spPr/>
    </dgm:pt>
    <dgm:pt modelId="{7DD438CF-4F82-43C7-B4F0-B61AF11FB311}" type="pres">
      <dgm:prSet presAssocID="{C240D665-9EC4-48FA-AFB7-EAC53AB31DF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878C326-367D-4C4A-9F0C-7B1E4077D697}" type="pres">
      <dgm:prSet presAssocID="{B82AAEB6-2088-4BFB-B4B6-7F19D0AA2B67}" presName="spacer" presStyleCnt="0"/>
      <dgm:spPr/>
    </dgm:pt>
    <dgm:pt modelId="{2ADFAC72-7DD2-46AD-9E7C-9B2DEAC5874D}" type="pres">
      <dgm:prSet presAssocID="{B492DCAD-C187-4D08-B6ED-3B1A09F7CAD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598ED9-57CB-4049-B7A1-C73FD6758790}" type="pres">
      <dgm:prSet presAssocID="{5DF85039-CFF9-4388-A8D7-50B688C23B72}" presName="spacer" presStyleCnt="0"/>
      <dgm:spPr/>
    </dgm:pt>
    <dgm:pt modelId="{9FF22E43-5D61-4E75-AF7B-E049EA29667F}" type="pres">
      <dgm:prSet presAssocID="{F2E00E00-1A85-4006-AD51-2984C408AE3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CFB674-2BE2-4802-B1A9-E5F53C63B564}" type="pres">
      <dgm:prSet presAssocID="{C87DB453-9213-4248-AEC2-12DD5467FDAA}" presName="spacer" presStyleCnt="0"/>
      <dgm:spPr/>
    </dgm:pt>
    <dgm:pt modelId="{692B12CB-2EF3-4116-8569-24CD1F7F7219}" type="pres">
      <dgm:prSet presAssocID="{64DAB847-F220-4D25-AAC8-1AC77EDA495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90AC48-B6D2-4215-A250-3D2B3D6DB540}" type="pres">
      <dgm:prSet presAssocID="{1871AEE2-C866-41C8-8E49-0C937F418646}" presName="spacer" presStyleCnt="0"/>
      <dgm:spPr/>
    </dgm:pt>
    <dgm:pt modelId="{7A063FBA-56A7-407B-9A79-FC999017A0B3}" type="pres">
      <dgm:prSet presAssocID="{82CCE096-CF66-4D54-8555-20BA3E7B238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F27D79-81E0-47EB-A11E-DBB13F4547C0}" type="presOf" srcId="{64DAB847-F220-4D25-AAC8-1AC77EDA495C}" destId="{692B12CB-2EF3-4116-8569-24CD1F7F7219}" srcOrd="0" destOrd="0" presId="urn:microsoft.com/office/officeart/2005/8/layout/vList2"/>
    <dgm:cxn modelId="{FDD1AB58-7B2F-45F5-B02D-F0BBC8763DE1}" type="presOf" srcId="{C240D665-9EC4-48FA-AFB7-EAC53AB31DFB}" destId="{7DD438CF-4F82-43C7-B4F0-B61AF11FB311}" srcOrd="0" destOrd="0" presId="urn:microsoft.com/office/officeart/2005/8/layout/vList2"/>
    <dgm:cxn modelId="{5FD0E10F-01DC-460A-9B66-43C835996650}" srcId="{867E7456-BCB1-4B91-81F0-89EFCB537C72}" destId="{C240D665-9EC4-48FA-AFB7-EAC53AB31DFB}" srcOrd="1" destOrd="0" parTransId="{5F2902C8-E779-450F-B3F5-2B5CF12A3C93}" sibTransId="{B82AAEB6-2088-4BFB-B4B6-7F19D0AA2B67}"/>
    <dgm:cxn modelId="{885FDFBF-22F3-4F33-B017-F63CB7910B20}" srcId="{867E7456-BCB1-4B91-81F0-89EFCB537C72}" destId="{64DAB847-F220-4D25-AAC8-1AC77EDA495C}" srcOrd="4" destOrd="0" parTransId="{E020037F-4A21-40E5-8DE1-27C306CDA4F6}" sibTransId="{1871AEE2-C866-41C8-8E49-0C937F418646}"/>
    <dgm:cxn modelId="{9867D20D-47F4-4D67-BFBD-FF1BB831B68D}" type="presOf" srcId="{867E7456-BCB1-4B91-81F0-89EFCB537C72}" destId="{C4D7A2FA-E96D-4F65-A623-E6F320A4AFEB}" srcOrd="0" destOrd="0" presId="urn:microsoft.com/office/officeart/2005/8/layout/vList2"/>
    <dgm:cxn modelId="{7ECBB5CE-4705-4233-BCA7-8CCCFEE93D21}" srcId="{867E7456-BCB1-4B91-81F0-89EFCB537C72}" destId="{F2E00E00-1A85-4006-AD51-2984C408AE33}" srcOrd="3" destOrd="0" parTransId="{D1D1A478-0B9A-455D-A480-98E9255FB2E8}" sibTransId="{C87DB453-9213-4248-AEC2-12DD5467FDAA}"/>
    <dgm:cxn modelId="{2CCEDF54-4E0B-4F13-95D2-8032029737EC}" srcId="{867E7456-BCB1-4B91-81F0-89EFCB537C72}" destId="{B492DCAD-C187-4D08-B6ED-3B1A09F7CAD3}" srcOrd="2" destOrd="0" parTransId="{4B4F8CD8-0C2E-4B8C-A9D0-0F52102A11CA}" sibTransId="{5DF85039-CFF9-4388-A8D7-50B688C23B72}"/>
    <dgm:cxn modelId="{2BE5ECD0-3B10-4D4E-AE69-55F95ECC3DB9}" type="presOf" srcId="{B492DCAD-C187-4D08-B6ED-3B1A09F7CAD3}" destId="{2ADFAC72-7DD2-46AD-9E7C-9B2DEAC5874D}" srcOrd="0" destOrd="0" presId="urn:microsoft.com/office/officeart/2005/8/layout/vList2"/>
    <dgm:cxn modelId="{11DF5BCD-A678-4807-AEEC-8B23A42B7317}" type="presOf" srcId="{82CCE096-CF66-4D54-8555-20BA3E7B2387}" destId="{7A063FBA-56A7-407B-9A79-FC999017A0B3}" srcOrd="0" destOrd="0" presId="urn:microsoft.com/office/officeart/2005/8/layout/vList2"/>
    <dgm:cxn modelId="{A3BC35DA-F5B1-47BF-ADAD-700DC651BA35}" type="presOf" srcId="{0FECBA4A-385D-4A9E-81CB-5F5C1753BA2B}" destId="{C0EBDFC6-36AB-43DB-8474-F985ED2911BA}" srcOrd="0" destOrd="0" presId="urn:microsoft.com/office/officeart/2005/8/layout/vList2"/>
    <dgm:cxn modelId="{FDF874A3-8CC0-44A3-9F87-95B401772A12}" type="presOf" srcId="{F2E00E00-1A85-4006-AD51-2984C408AE33}" destId="{9FF22E43-5D61-4E75-AF7B-E049EA29667F}" srcOrd="0" destOrd="0" presId="urn:microsoft.com/office/officeart/2005/8/layout/vList2"/>
    <dgm:cxn modelId="{14F199AE-773D-46A9-A0B2-B842FD357E98}" srcId="{867E7456-BCB1-4B91-81F0-89EFCB537C72}" destId="{0FECBA4A-385D-4A9E-81CB-5F5C1753BA2B}" srcOrd="0" destOrd="0" parTransId="{F3F4DDD1-D802-4B7B-9DB4-EA9706646AC7}" sibTransId="{20F3F346-B03E-4C9C-83E2-13C8CACE8E2E}"/>
    <dgm:cxn modelId="{2D26A29C-DCAE-418F-88A8-A22942FF72DE}" srcId="{867E7456-BCB1-4B91-81F0-89EFCB537C72}" destId="{82CCE096-CF66-4D54-8555-20BA3E7B2387}" srcOrd="5" destOrd="0" parTransId="{8CCE00D8-6A97-44BE-AF17-ABCCCAC9826E}" sibTransId="{C7351A6B-F88F-4C38-9BB7-1E37D803C179}"/>
    <dgm:cxn modelId="{3B98068D-3DEC-4F3D-8A66-D505EA67422E}" type="presParOf" srcId="{C4D7A2FA-E96D-4F65-A623-E6F320A4AFEB}" destId="{C0EBDFC6-36AB-43DB-8474-F985ED2911BA}" srcOrd="0" destOrd="0" presId="urn:microsoft.com/office/officeart/2005/8/layout/vList2"/>
    <dgm:cxn modelId="{9C9C1E95-29CC-4DEF-99A3-32CCF6505ABB}" type="presParOf" srcId="{C4D7A2FA-E96D-4F65-A623-E6F320A4AFEB}" destId="{60577FED-ED16-4815-9309-6E09CB80869D}" srcOrd="1" destOrd="0" presId="urn:microsoft.com/office/officeart/2005/8/layout/vList2"/>
    <dgm:cxn modelId="{47D87B92-992B-493D-AB8C-3F233A19C000}" type="presParOf" srcId="{C4D7A2FA-E96D-4F65-A623-E6F320A4AFEB}" destId="{7DD438CF-4F82-43C7-B4F0-B61AF11FB311}" srcOrd="2" destOrd="0" presId="urn:microsoft.com/office/officeart/2005/8/layout/vList2"/>
    <dgm:cxn modelId="{36FF24DC-80CC-466A-B681-4D5F81B32FBD}" type="presParOf" srcId="{C4D7A2FA-E96D-4F65-A623-E6F320A4AFEB}" destId="{9878C326-367D-4C4A-9F0C-7B1E4077D697}" srcOrd="3" destOrd="0" presId="urn:microsoft.com/office/officeart/2005/8/layout/vList2"/>
    <dgm:cxn modelId="{19DC329A-3953-4F60-AF2C-8BA69CBA02D2}" type="presParOf" srcId="{C4D7A2FA-E96D-4F65-A623-E6F320A4AFEB}" destId="{2ADFAC72-7DD2-46AD-9E7C-9B2DEAC5874D}" srcOrd="4" destOrd="0" presId="urn:microsoft.com/office/officeart/2005/8/layout/vList2"/>
    <dgm:cxn modelId="{6FE046A3-B83B-44AD-99A9-791842CA2DA7}" type="presParOf" srcId="{C4D7A2FA-E96D-4F65-A623-E6F320A4AFEB}" destId="{DF598ED9-57CB-4049-B7A1-C73FD6758790}" srcOrd="5" destOrd="0" presId="urn:microsoft.com/office/officeart/2005/8/layout/vList2"/>
    <dgm:cxn modelId="{EDC31719-B950-4C5F-A3AB-78C76B90F6AC}" type="presParOf" srcId="{C4D7A2FA-E96D-4F65-A623-E6F320A4AFEB}" destId="{9FF22E43-5D61-4E75-AF7B-E049EA29667F}" srcOrd="6" destOrd="0" presId="urn:microsoft.com/office/officeart/2005/8/layout/vList2"/>
    <dgm:cxn modelId="{4AF30FB3-C2DF-4D9E-B4F4-CE28264D916D}" type="presParOf" srcId="{C4D7A2FA-E96D-4F65-A623-E6F320A4AFEB}" destId="{16CFB674-2BE2-4802-B1A9-E5F53C63B564}" srcOrd="7" destOrd="0" presId="urn:microsoft.com/office/officeart/2005/8/layout/vList2"/>
    <dgm:cxn modelId="{34912601-840B-4B0C-9777-0892F1A9D4C4}" type="presParOf" srcId="{C4D7A2FA-E96D-4F65-A623-E6F320A4AFEB}" destId="{692B12CB-2EF3-4116-8569-24CD1F7F7219}" srcOrd="8" destOrd="0" presId="urn:microsoft.com/office/officeart/2005/8/layout/vList2"/>
    <dgm:cxn modelId="{E73B6F78-4FF0-4033-A9ED-B26846A77DC1}" type="presParOf" srcId="{C4D7A2FA-E96D-4F65-A623-E6F320A4AFEB}" destId="{1990AC48-B6D2-4215-A250-3D2B3D6DB540}" srcOrd="9" destOrd="0" presId="urn:microsoft.com/office/officeart/2005/8/layout/vList2"/>
    <dgm:cxn modelId="{B410C6C2-0D10-467A-8FC2-A5FF7557A3DA}" type="presParOf" srcId="{C4D7A2FA-E96D-4F65-A623-E6F320A4AFEB}" destId="{7A063FBA-56A7-407B-9A79-FC999017A0B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6B4522-738C-4ED2-AFCF-F2F7EC377A4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2C712871-9462-4F91-8A99-2183ABD0FA64}">
      <dgm:prSet/>
      <dgm:spPr/>
      <dgm:t>
        <a:bodyPr/>
        <a:lstStyle/>
        <a:p>
          <a:pPr rtl="0"/>
          <a:r>
            <a:rPr lang="en-GB" b="1" baseline="0" dirty="0" smtClean="0"/>
            <a:t>Arriving for the exams</a:t>
          </a:r>
          <a:endParaRPr lang="en-GB" b="1" baseline="0" dirty="0"/>
        </a:p>
      </dgm:t>
    </dgm:pt>
    <dgm:pt modelId="{20629C85-0267-44CF-9C5F-77240F03EFE2}" type="parTrans" cxnId="{1B7A662C-1B43-4598-A6B7-1A3AE7757FC2}">
      <dgm:prSet/>
      <dgm:spPr/>
      <dgm:t>
        <a:bodyPr/>
        <a:lstStyle/>
        <a:p>
          <a:endParaRPr lang="en-GB"/>
        </a:p>
      </dgm:t>
    </dgm:pt>
    <dgm:pt modelId="{713780B8-96F8-4E40-9126-2220E5D7A0AF}" type="sibTrans" cxnId="{1B7A662C-1B43-4598-A6B7-1A3AE7757FC2}">
      <dgm:prSet/>
      <dgm:spPr/>
      <dgm:t>
        <a:bodyPr/>
        <a:lstStyle/>
        <a:p>
          <a:endParaRPr lang="en-GB"/>
        </a:p>
      </dgm:t>
    </dgm:pt>
    <dgm:pt modelId="{F1434D87-BAB7-4CB5-82A5-F1666B8FF41C}" type="pres">
      <dgm:prSet presAssocID="{FD6B4522-738C-4ED2-AFCF-F2F7EC377A4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BFED785-CF30-4024-A798-4D30BF92DCAE}" type="pres">
      <dgm:prSet presAssocID="{2C712871-9462-4F91-8A99-2183ABD0FA64}" presName="circle1" presStyleLbl="node1" presStyleIdx="0" presStyleCnt="1"/>
      <dgm:spPr/>
    </dgm:pt>
    <dgm:pt modelId="{19BF153B-71F4-4FD4-9DAC-A352E60000C6}" type="pres">
      <dgm:prSet presAssocID="{2C712871-9462-4F91-8A99-2183ABD0FA64}" presName="space" presStyleCnt="0"/>
      <dgm:spPr/>
    </dgm:pt>
    <dgm:pt modelId="{46B24CF0-37D7-4CDB-AF3D-91F51B029FDD}" type="pres">
      <dgm:prSet presAssocID="{2C712871-9462-4F91-8A99-2183ABD0FA64}" presName="rect1" presStyleLbl="alignAcc1" presStyleIdx="0" presStyleCnt="1"/>
      <dgm:spPr/>
      <dgm:t>
        <a:bodyPr/>
        <a:lstStyle/>
        <a:p>
          <a:endParaRPr lang="en-GB"/>
        </a:p>
      </dgm:t>
    </dgm:pt>
    <dgm:pt modelId="{77840066-1DE2-49D3-B686-260D030C3C84}" type="pres">
      <dgm:prSet presAssocID="{2C712871-9462-4F91-8A99-2183ABD0FA6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B7A662C-1B43-4598-A6B7-1A3AE7757FC2}" srcId="{FD6B4522-738C-4ED2-AFCF-F2F7EC377A43}" destId="{2C712871-9462-4F91-8A99-2183ABD0FA64}" srcOrd="0" destOrd="0" parTransId="{20629C85-0267-44CF-9C5F-77240F03EFE2}" sibTransId="{713780B8-96F8-4E40-9126-2220E5D7A0AF}"/>
    <dgm:cxn modelId="{3CAE73F3-D78E-455A-B8A7-4501FE3EC4C1}" type="presOf" srcId="{FD6B4522-738C-4ED2-AFCF-F2F7EC377A43}" destId="{F1434D87-BAB7-4CB5-82A5-F1666B8FF41C}" srcOrd="0" destOrd="0" presId="urn:microsoft.com/office/officeart/2005/8/layout/target3"/>
    <dgm:cxn modelId="{DE41EE0A-0033-4596-9486-3492B29E1D41}" type="presOf" srcId="{2C712871-9462-4F91-8A99-2183ABD0FA64}" destId="{46B24CF0-37D7-4CDB-AF3D-91F51B029FDD}" srcOrd="0" destOrd="0" presId="urn:microsoft.com/office/officeart/2005/8/layout/target3"/>
    <dgm:cxn modelId="{8DE6AF54-7E59-4300-AEB6-7BFA1DB8A488}" type="presOf" srcId="{2C712871-9462-4F91-8A99-2183ABD0FA64}" destId="{77840066-1DE2-49D3-B686-260D030C3C84}" srcOrd="1" destOrd="0" presId="urn:microsoft.com/office/officeart/2005/8/layout/target3"/>
    <dgm:cxn modelId="{FE6A023B-639D-4F14-B286-60A05CE1E067}" type="presParOf" srcId="{F1434D87-BAB7-4CB5-82A5-F1666B8FF41C}" destId="{2BFED785-CF30-4024-A798-4D30BF92DCAE}" srcOrd="0" destOrd="0" presId="urn:microsoft.com/office/officeart/2005/8/layout/target3"/>
    <dgm:cxn modelId="{6CABAE47-791E-4788-8205-BD19F7343174}" type="presParOf" srcId="{F1434D87-BAB7-4CB5-82A5-F1666B8FF41C}" destId="{19BF153B-71F4-4FD4-9DAC-A352E60000C6}" srcOrd="1" destOrd="0" presId="urn:microsoft.com/office/officeart/2005/8/layout/target3"/>
    <dgm:cxn modelId="{4F43411D-FEFA-419D-8F1F-FB3C6794B7E9}" type="presParOf" srcId="{F1434D87-BAB7-4CB5-82A5-F1666B8FF41C}" destId="{46B24CF0-37D7-4CDB-AF3D-91F51B029FDD}" srcOrd="2" destOrd="0" presId="urn:microsoft.com/office/officeart/2005/8/layout/target3"/>
    <dgm:cxn modelId="{A5230AB1-50C4-459C-847B-0A05BF92A219}" type="presParOf" srcId="{F1434D87-BAB7-4CB5-82A5-F1666B8FF41C}" destId="{77840066-1DE2-49D3-B686-260D030C3C8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8E99AE-AEA9-4DAE-B4D3-C20447BFC6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29E876C-C52F-49CE-9F74-A81F8F0196AB}">
      <dgm:prSet phldrT="[Text]"/>
      <dgm:spPr/>
      <dgm:t>
        <a:bodyPr/>
        <a:lstStyle/>
        <a:p>
          <a:pPr algn="ctr"/>
          <a:r>
            <a:rPr lang="en-GB" dirty="0" smtClean="0"/>
            <a:t>Try to arrive 15 </a:t>
          </a:r>
          <a:r>
            <a:rPr lang="en-GB" dirty="0" err="1" smtClean="0"/>
            <a:t>mins</a:t>
          </a:r>
          <a:r>
            <a:rPr lang="en-GB" dirty="0" smtClean="0"/>
            <a:t> before exam due to start</a:t>
          </a:r>
          <a:endParaRPr lang="en-GB" dirty="0"/>
        </a:p>
      </dgm:t>
    </dgm:pt>
    <dgm:pt modelId="{002E2784-C9BF-4E37-9907-7494470D6775}" type="parTrans" cxnId="{DEB065F6-3BDE-4709-A957-8CB83A271B88}">
      <dgm:prSet/>
      <dgm:spPr/>
      <dgm:t>
        <a:bodyPr/>
        <a:lstStyle/>
        <a:p>
          <a:endParaRPr lang="en-GB"/>
        </a:p>
      </dgm:t>
    </dgm:pt>
    <dgm:pt modelId="{872E8999-D22D-4EC6-93A6-56AC34826964}" type="sibTrans" cxnId="{DEB065F6-3BDE-4709-A957-8CB83A271B88}">
      <dgm:prSet/>
      <dgm:spPr/>
      <dgm:t>
        <a:bodyPr/>
        <a:lstStyle/>
        <a:p>
          <a:endParaRPr lang="en-GB"/>
        </a:p>
      </dgm:t>
    </dgm:pt>
    <dgm:pt modelId="{67EAE241-C48C-49B5-B34D-EA2D4722FEB4}">
      <dgm:prSet phldrT="[Text]"/>
      <dgm:spPr/>
      <dgm:t>
        <a:bodyPr/>
        <a:lstStyle/>
        <a:p>
          <a:endParaRPr lang="en-GB" dirty="0"/>
        </a:p>
      </dgm:t>
    </dgm:pt>
    <dgm:pt modelId="{3E94797D-7EA4-441E-912B-649F94FF05FE}" type="parTrans" cxnId="{5A3CF32E-50EA-470C-A53B-3B428B49A5B6}">
      <dgm:prSet/>
      <dgm:spPr/>
      <dgm:t>
        <a:bodyPr/>
        <a:lstStyle/>
        <a:p>
          <a:endParaRPr lang="en-GB"/>
        </a:p>
      </dgm:t>
    </dgm:pt>
    <dgm:pt modelId="{C47A1CE8-E579-43DF-BA4D-54393DF3A872}" type="sibTrans" cxnId="{5A3CF32E-50EA-470C-A53B-3B428B49A5B6}">
      <dgm:prSet/>
      <dgm:spPr/>
      <dgm:t>
        <a:bodyPr/>
        <a:lstStyle/>
        <a:p>
          <a:endParaRPr lang="en-GB"/>
        </a:p>
      </dgm:t>
    </dgm:pt>
    <dgm:pt modelId="{54A1D852-30D6-47FC-99DF-D16A4C1EA945}">
      <dgm:prSet phldrT="[Text]"/>
      <dgm:spPr/>
      <dgm:t>
        <a:bodyPr/>
        <a:lstStyle/>
        <a:p>
          <a:pPr algn="ctr"/>
          <a:r>
            <a:rPr lang="en-GB" dirty="0" smtClean="0"/>
            <a:t>If something goes wrong telephone school on 841000</a:t>
          </a:r>
          <a:endParaRPr lang="en-GB" dirty="0"/>
        </a:p>
      </dgm:t>
    </dgm:pt>
    <dgm:pt modelId="{C14300B5-48E8-49A5-8ECF-05790DF15898}" type="parTrans" cxnId="{38872138-AED5-4F8A-8481-B0712C9C7146}">
      <dgm:prSet/>
      <dgm:spPr/>
      <dgm:t>
        <a:bodyPr/>
        <a:lstStyle/>
        <a:p>
          <a:endParaRPr lang="en-GB"/>
        </a:p>
      </dgm:t>
    </dgm:pt>
    <dgm:pt modelId="{F41FFC19-8335-4D7A-B0DA-C438E1CDB4EA}" type="sibTrans" cxnId="{38872138-AED5-4F8A-8481-B0712C9C7146}">
      <dgm:prSet/>
      <dgm:spPr/>
      <dgm:t>
        <a:bodyPr/>
        <a:lstStyle/>
        <a:p>
          <a:endParaRPr lang="en-GB"/>
        </a:p>
      </dgm:t>
    </dgm:pt>
    <dgm:pt modelId="{8A7D58B7-44D1-42DB-BF50-65CD19BBBCFA}">
      <dgm:prSet phldrT="[Text]"/>
      <dgm:spPr/>
      <dgm:t>
        <a:bodyPr/>
        <a:lstStyle/>
        <a:p>
          <a:pPr algn="ctr"/>
          <a:r>
            <a:rPr lang="en-GB" b="1" u="sng" dirty="0" smtClean="0">
              <a:solidFill>
                <a:schemeClr val="bg1"/>
              </a:solidFill>
            </a:rPr>
            <a:t>For real exams you must arrive before 10am and 2.30pm</a:t>
          </a:r>
          <a:endParaRPr lang="en-GB" b="1" u="sng" dirty="0">
            <a:solidFill>
              <a:schemeClr val="bg1"/>
            </a:solidFill>
          </a:endParaRPr>
        </a:p>
      </dgm:t>
    </dgm:pt>
    <dgm:pt modelId="{1B4718B8-C6DB-4858-9160-7AA01754D42A}" type="parTrans" cxnId="{1E58BFE1-B4CD-4537-AE01-2C43A98CF5DD}">
      <dgm:prSet/>
      <dgm:spPr/>
      <dgm:t>
        <a:bodyPr/>
        <a:lstStyle/>
        <a:p>
          <a:endParaRPr lang="en-GB"/>
        </a:p>
      </dgm:t>
    </dgm:pt>
    <dgm:pt modelId="{2699364D-A8F6-4EC5-955A-FFFFB2D0B111}" type="sibTrans" cxnId="{1E58BFE1-B4CD-4537-AE01-2C43A98CF5DD}">
      <dgm:prSet/>
      <dgm:spPr/>
      <dgm:t>
        <a:bodyPr/>
        <a:lstStyle/>
        <a:p>
          <a:endParaRPr lang="en-GB"/>
        </a:p>
      </dgm:t>
    </dgm:pt>
    <dgm:pt modelId="{8AE1CA75-0FC9-4834-BB46-BD4CA4785AB1}">
      <dgm:prSet phldrT="[Text]"/>
      <dgm:spPr/>
      <dgm:t>
        <a:bodyPr/>
        <a:lstStyle/>
        <a:p>
          <a:pPr algn="ctr"/>
          <a:r>
            <a:rPr lang="en-GB" b="1" u="sng" dirty="0" smtClean="0">
              <a:solidFill>
                <a:schemeClr val="bg1"/>
              </a:solidFill>
            </a:rPr>
            <a:t>(2pm if Cambridge IGCSE)</a:t>
          </a:r>
          <a:endParaRPr lang="en-GB" b="1" u="sng" dirty="0">
            <a:solidFill>
              <a:schemeClr val="bg1"/>
            </a:solidFill>
          </a:endParaRPr>
        </a:p>
      </dgm:t>
    </dgm:pt>
    <dgm:pt modelId="{CFDCD6C0-6EC3-41D7-9520-6E23CD1B4707}" type="parTrans" cxnId="{56716274-D993-4847-8E3A-5A3B7C8E4EE3}">
      <dgm:prSet/>
      <dgm:spPr/>
      <dgm:t>
        <a:bodyPr/>
        <a:lstStyle/>
        <a:p>
          <a:endParaRPr lang="en-GB"/>
        </a:p>
      </dgm:t>
    </dgm:pt>
    <dgm:pt modelId="{40962FFA-0B1B-4BF1-8BB4-CC9365A301A1}" type="sibTrans" cxnId="{56716274-D993-4847-8E3A-5A3B7C8E4EE3}">
      <dgm:prSet/>
      <dgm:spPr/>
      <dgm:t>
        <a:bodyPr/>
        <a:lstStyle/>
        <a:p>
          <a:endParaRPr lang="en-GB"/>
        </a:p>
      </dgm:t>
    </dgm:pt>
    <dgm:pt modelId="{C3D23E6E-552E-4C6A-A8D5-B0B77DAE05B1}" type="pres">
      <dgm:prSet presAssocID="{6D8E99AE-AEA9-4DAE-B4D3-C20447BFC6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08D0427-ED66-4F90-B3BC-8FCC94CCC87B}" type="pres">
      <dgm:prSet presAssocID="{C29E876C-C52F-49CE-9F74-A81F8F0196A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805CC7-9205-4996-A109-E845676189B5}" type="pres">
      <dgm:prSet presAssocID="{C29E876C-C52F-49CE-9F74-A81F8F0196A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A38C48-C0FD-446C-A201-EB893C9EB3AE}" type="pres">
      <dgm:prSet presAssocID="{54A1D852-30D6-47FC-99DF-D16A4C1EA945}" presName="parentText" presStyleLbl="node1" presStyleIdx="1" presStyleCnt="2" custScaleY="59979" custLinFactNeighborX="-348" custLinFactNeighborY="-6830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9070D9-5B12-4895-90F1-61BAD2FBCB68}" type="pres">
      <dgm:prSet presAssocID="{54A1D852-30D6-47FC-99DF-D16A4C1EA94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1D48BBD-B055-4CD3-B2DA-B825FB4C88C6}" type="presOf" srcId="{67EAE241-C48C-49B5-B34D-EA2D4722FEB4}" destId="{05805CC7-9205-4996-A109-E845676189B5}" srcOrd="0" destOrd="0" presId="urn:microsoft.com/office/officeart/2005/8/layout/vList2"/>
    <dgm:cxn modelId="{38872138-AED5-4F8A-8481-B0712C9C7146}" srcId="{6D8E99AE-AEA9-4DAE-B4D3-C20447BFC6D2}" destId="{54A1D852-30D6-47FC-99DF-D16A4C1EA945}" srcOrd="1" destOrd="0" parTransId="{C14300B5-48E8-49A5-8ECF-05790DF15898}" sibTransId="{F41FFC19-8335-4D7A-B0DA-C438E1CDB4EA}"/>
    <dgm:cxn modelId="{941A952A-1363-4A3A-B506-1392EC8ED47A}" type="presOf" srcId="{8AE1CA75-0FC9-4834-BB46-BD4CA4785AB1}" destId="{A59070D9-5B12-4895-90F1-61BAD2FBCB68}" srcOrd="0" destOrd="1" presId="urn:microsoft.com/office/officeart/2005/8/layout/vList2"/>
    <dgm:cxn modelId="{1E58BFE1-B4CD-4537-AE01-2C43A98CF5DD}" srcId="{54A1D852-30D6-47FC-99DF-D16A4C1EA945}" destId="{8A7D58B7-44D1-42DB-BF50-65CD19BBBCFA}" srcOrd="0" destOrd="0" parTransId="{1B4718B8-C6DB-4858-9160-7AA01754D42A}" sibTransId="{2699364D-A8F6-4EC5-955A-FFFFB2D0B111}"/>
    <dgm:cxn modelId="{E56B6F0B-6E17-4773-8AC6-2CF5A12492D2}" type="presOf" srcId="{6D8E99AE-AEA9-4DAE-B4D3-C20447BFC6D2}" destId="{C3D23E6E-552E-4C6A-A8D5-B0B77DAE05B1}" srcOrd="0" destOrd="0" presId="urn:microsoft.com/office/officeart/2005/8/layout/vList2"/>
    <dgm:cxn modelId="{5A3CF32E-50EA-470C-A53B-3B428B49A5B6}" srcId="{C29E876C-C52F-49CE-9F74-A81F8F0196AB}" destId="{67EAE241-C48C-49B5-B34D-EA2D4722FEB4}" srcOrd="0" destOrd="0" parTransId="{3E94797D-7EA4-441E-912B-649F94FF05FE}" sibTransId="{C47A1CE8-E579-43DF-BA4D-54393DF3A872}"/>
    <dgm:cxn modelId="{9CCFD2FC-A7B9-42B2-9027-4F9F60B6414B}" type="presOf" srcId="{8A7D58B7-44D1-42DB-BF50-65CD19BBBCFA}" destId="{A59070D9-5B12-4895-90F1-61BAD2FBCB68}" srcOrd="0" destOrd="0" presId="urn:microsoft.com/office/officeart/2005/8/layout/vList2"/>
    <dgm:cxn modelId="{E822E880-315B-40C2-A47D-C695826BDC00}" type="presOf" srcId="{C29E876C-C52F-49CE-9F74-A81F8F0196AB}" destId="{A08D0427-ED66-4F90-B3BC-8FCC94CCC87B}" srcOrd="0" destOrd="0" presId="urn:microsoft.com/office/officeart/2005/8/layout/vList2"/>
    <dgm:cxn modelId="{4C9A3E25-66EB-4B76-BADD-75AB18F95019}" type="presOf" srcId="{54A1D852-30D6-47FC-99DF-D16A4C1EA945}" destId="{D1A38C48-C0FD-446C-A201-EB893C9EB3AE}" srcOrd="0" destOrd="0" presId="urn:microsoft.com/office/officeart/2005/8/layout/vList2"/>
    <dgm:cxn modelId="{56716274-D993-4847-8E3A-5A3B7C8E4EE3}" srcId="{54A1D852-30D6-47FC-99DF-D16A4C1EA945}" destId="{8AE1CA75-0FC9-4834-BB46-BD4CA4785AB1}" srcOrd="1" destOrd="0" parTransId="{CFDCD6C0-6EC3-41D7-9520-6E23CD1B4707}" sibTransId="{40962FFA-0B1B-4BF1-8BB4-CC9365A301A1}"/>
    <dgm:cxn modelId="{DEB065F6-3BDE-4709-A957-8CB83A271B88}" srcId="{6D8E99AE-AEA9-4DAE-B4D3-C20447BFC6D2}" destId="{C29E876C-C52F-49CE-9F74-A81F8F0196AB}" srcOrd="0" destOrd="0" parTransId="{002E2784-C9BF-4E37-9907-7494470D6775}" sibTransId="{872E8999-D22D-4EC6-93A6-56AC34826964}"/>
    <dgm:cxn modelId="{2BF02762-7FDF-4A90-B072-99110461AEA9}" type="presParOf" srcId="{C3D23E6E-552E-4C6A-A8D5-B0B77DAE05B1}" destId="{A08D0427-ED66-4F90-B3BC-8FCC94CCC87B}" srcOrd="0" destOrd="0" presId="urn:microsoft.com/office/officeart/2005/8/layout/vList2"/>
    <dgm:cxn modelId="{7B9A92FC-4627-469F-94F1-0F4ABA9A2533}" type="presParOf" srcId="{C3D23E6E-552E-4C6A-A8D5-B0B77DAE05B1}" destId="{05805CC7-9205-4996-A109-E845676189B5}" srcOrd="1" destOrd="0" presId="urn:microsoft.com/office/officeart/2005/8/layout/vList2"/>
    <dgm:cxn modelId="{EBFCB7F7-503B-43A1-BBB8-8AE4CBA75928}" type="presParOf" srcId="{C3D23E6E-552E-4C6A-A8D5-B0B77DAE05B1}" destId="{D1A38C48-C0FD-446C-A201-EB893C9EB3AE}" srcOrd="2" destOrd="0" presId="urn:microsoft.com/office/officeart/2005/8/layout/vList2"/>
    <dgm:cxn modelId="{22FB1C59-03FB-4D6A-AE4F-3BDCDC794FE7}" type="presParOf" srcId="{C3D23E6E-552E-4C6A-A8D5-B0B77DAE05B1}" destId="{A59070D9-5B12-4895-90F1-61BAD2FBCB6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DF0C9A-55A3-4C93-8DE6-B7755426CB86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56071870-22AB-4294-B4D1-8BA4B5A0FB4A}">
      <dgm:prSet/>
      <dgm:spPr/>
      <dgm:t>
        <a:bodyPr/>
        <a:lstStyle/>
        <a:p>
          <a:pPr rtl="0"/>
          <a:r>
            <a:rPr lang="en-GB" b="0" baseline="0" dirty="0" smtClean="0"/>
            <a:t>What happens if I am late?</a:t>
          </a:r>
          <a:endParaRPr lang="en-GB" b="0" baseline="0" dirty="0"/>
        </a:p>
      </dgm:t>
    </dgm:pt>
    <dgm:pt modelId="{8576F2FB-A66F-4A09-9034-D60B30D79B0D}" type="parTrans" cxnId="{70D23235-BF4E-47F7-8266-6932557C6C5D}">
      <dgm:prSet/>
      <dgm:spPr/>
      <dgm:t>
        <a:bodyPr/>
        <a:lstStyle/>
        <a:p>
          <a:endParaRPr lang="en-GB"/>
        </a:p>
      </dgm:t>
    </dgm:pt>
    <dgm:pt modelId="{17B995CB-6C3B-4382-810C-C89962317BB3}" type="sibTrans" cxnId="{70D23235-BF4E-47F7-8266-6932557C6C5D}">
      <dgm:prSet/>
      <dgm:spPr/>
      <dgm:t>
        <a:bodyPr/>
        <a:lstStyle/>
        <a:p>
          <a:endParaRPr lang="en-GB"/>
        </a:p>
      </dgm:t>
    </dgm:pt>
    <dgm:pt modelId="{0D451F18-BF3E-471E-8554-4F0F36B23770}" type="pres">
      <dgm:prSet presAssocID="{ACDF0C9A-55A3-4C93-8DE6-B7755426CB8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4A4BF47-87E3-4D3A-B485-4FEC12E24DA1}" type="pres">
      <dgm:prSet presAssocID="{56071870-22AB-4294-B4D1-8BA4B5A0FB4A}" presName="circle1" presStyleLbl="node1" presStyleIdx="0" presStyleCnt="1"/>
      <dgm:spPr/>
    </dgm:pt>
    <dgm:pt modelId="{684E3534-A6F4-446C-96DD-A91B927181D8}" type="pres">
      <dgm:prSet presAssocID="{56071870-22AB-4294-B4D1-8BA4B5A0FB4A}" presName="space" presStyleCnt="0"/>
      <dgm:spPr/>
    </dgm:pt>
    <dgm:pt modelId="{76D58688-2EB2-4895-9DF7-901173773E46}" type="pres">
      <dgm:prSet presAssocID="{56071870-22AB-4294-B4D1-8BA4B5A0FB4A}" presName="rect1" presStyleLbl="alignAcc1" presStyleIdx="0" presStyleCnt="1"/>
      <dgm:spPr/>
      <dgm:t>
        <a:bodyPr/>
        <a:lstStyle/>
        <a:p>
          <a:endParaRPr lang="en-GB"/>
        </a:p>
      </dgm:t>
    </dgm:pt>
    <dgm:pt modelId="{32383D69-CE23-48EC-B20D-033E9E0EE564}" type="pres">
      <dgm:prSet presAssocID="{56071870-22AB-4294-B4D1-8BA4B5A0FB4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0D23235-BF4E-47F7-8266-6932557C6C5D}" srcId="{ACDF0C9A-55A3-4C93-8DE6-B7755426CB86}" destId="{56071870-22AB-4294-B4D1-8BA4B5A0FB4A}" srcOrd="0" destOrd="0" parTransId="{8576F2FB-A66F-4A09-9034-D60B30D79B0D}" sibTransId="{17B995CB-6C3B-4382-810C-C89962317BB3}"/>
    <dgm:cxn modelId="{32EA14E5-8D36-4DD5-BAC5-43B230E84C69}" type="presOf" srcId="{56071870-22AB-4294-B4D1-8BA4B5A0FB4A}" destId="{76D58688-2EB2-4895-9DF7-901173773E46}" srcOrd="0" destOrd="0" presId="urn:microsoft.com/office/officeart/2005/8/layout/target3"/>
    <dgm:cxn modelId="{26BE47C5-021C-4587-8FFE-9B2B8A2CB302}" type="presOf" srcId="{56071870-22AB-4294-B4D1-8BA4B5A0FB4A}" destId="{32383D69-CE23-48EC-B20D-033E9E0EE564}" srcOrd="1" destOrd="0" presId="urn:microsoft.com/office/officeart/2005/8/layout/target3"/>
    <dgm:cxn modelId="{F5F02715-F318-4FB5-AC42-3FC3B617DB20}" type="presOf" srcId="{ACDF0C9A-55A3-4C93-8DE6-B7755426CB86}" destId="{0D451F18-BF3E-471E-8554-4F0F36B23770}" srcOrd="0" destOrd="0" presId="urn:microsoft.com/office/officeart/2005/8/layout/target3"/>
    <dgm:cxn modelId="{85EC1FC9-67D3-4F15-B7A7-F2734CA28261}" type="presParOf" srcId="{0D451F18-BF3E-471E-8554-4F0F36B23770}" destId="{74A4BF47-87E3-4D3A-B485-4FEC12E24DA1}" srcOrd="0" destOrd="0" presId="urn:microsoft.com/office/officeart/2005/8/layout/target3"/>
    <dgm:cxn modelId="{FACDB550-09C3-4AAE-9FFA-9BBA2ADCA483}" type="presParOf" srcId="{0D451F18-BF3E-471E-8554-4F0F36B23770}" destId="{684E3534-A6F4-446C-96DD-A91B927181D8}" srcOrd="1" destOrd="0" presId="urn:microsoft.com/office/officeart/2005/8/layout/target3"/>
    <dgm:cxn modelId="{F0EB3CEC-F6FE-40DF-8642-56E87A972831}" type="presParOf" srcId="{0D451F18-BF3E-471E-8554-4F0F36B23770}" destId="{76D58688-2EB2-4895-9DF7-901173773E46}" srcOrd="2" destOrd="0" presId="urn:microsoft.com/office/officeart/2005/8/layout/target3"/>
    <dgm:cxn modelId="{CE1472DC-DCFE-4465-80C1-344058415FF0}" type="presParOf" srcId="{0D451F18-BF3E-471E-8554-4F0F36B23770}" destId="{32383D69-CE23-48EC-B20D-033E9E0EE56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FF6C8B-60EE-46F4-81AF-83D1EAE369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301D7C7-38BC-40FC-A521-D0F82B28E405}">
      <dgm:prSet/>
      <dgm:spPr/>
      <dgm:t>
        <a:bodyPr/>
        <a:lstStyle/>
        <a:p>
          <a:pPr algn="ctr"/>
          <a:r>
            <a:rPr lang="en-GB" dirty="0" smtClean="0"/>
            <a:t>The results you receive will give information to teachers about your entries for Summer 2024 exams</a:t>
          </a:r>
        </a:p>
      </dgm:t>
    </dgm:pt>
    <dgm:pt modelId="{F946B3BA-808B-4C09-A193-8AE6180E8FAA}" type="parTrans" cxnId="{D1BB2CE8-8513-435E-845F-382645EADAE9}">
      <dgm:prSet/>
      <dgm:spPr/>
      <dgm:t>
        <a:bodyPr/>
        <a:lstStyle/>
        <a:p>
          <a:endParaRPr lang="en-GB"/>
        </a:p>
      </dgm:t>
    </dgm:pt>
    <dgm:pt modelId="{2540026E-691F-439F-AC9E-DF8C2AC7D2B3}" type="sibTrans" cxnId="{D1BB2CE8-8513-435E-845F-382645EADAE9}">
      <dgm:prSet/>
      <dgm:spPr/>
      <dgm:t>
        <a:bodyPr/>
        <a:lstStyle/>
        <a:p>
          <a:endParaRPr lang="en-GB"/>
        </a:p>
      </dgm:t>
    </dgm:pt>
    <dgm:pt modelId="{EF3123BE-8480-4FD1-B725-B4CC9BED7F5E}">
      <dgm:prSet/>
      <dgm:spPr/>
      <dgm:t>
        <a:bodyPr/>
        <a:lstStyle/>
        <a:p>
          <a:pPr algn="ctr"/>
          <a:r>
            <a:rPr lang="en-GB" dirty="0" smtClean="0"/>
            <a:t>Take these exams seriously</a:t>
          </a:r>
        </a:p>
      </dgm:t>
    </dgm:pt>
    <dgm:pt modelId="{0C1596BA-A94A-4F17-ACFD-F128FF725E07}" type="parTrans" cxnId="{66F5D86F-5078-4113-A848-7C4D5FC1E255}">
      <dgm:prSet/>
      <dgm:spPr/>
      <dgm:t>
        <a:bodyPr/>
        <a:lstStyle/>
        <a:p>
          <a:endParaRPr lang="en-GB"/>
        </a:p>
      </dgm:t>
    </dgm:pt>
    <dgm:pt modelId="{A62EC623-8B98-469F-B8F2-42118F8C7D2F}" type="sibTrans" cxnId="{66F5D86F-5078-4113-A848-7C4D5FC1E255}">
      <dgm:prSet/>
      <dgm:spPr/>
      <dgm:t>
        <a:bodyPr/>
        <a:lstStyle/>
        <a:p>
          <a:endParaRPr lang="en-GB"/>
        </a:p>
      </dgm:t>
    </dgm:pt>
    <dgm:pt modelId="{120C5E35-1D7D-43E8-9646-612976D1A181}" type="pres">
      <dgm:prSet presAssocID="{D0FF6C8B-60EE-46F4-81AF-83D1EAE36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B523D8-AC21-47A9-96B2-6F970C25B840}" type="pres">
      <dgm:prSet presAssocID="{EF3123BE-8480-4FD1-B725-B4CC9BED7F5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59A752-8624-4062-9FBB-0FEEEBA348DE}" type="pres">
      <dgm:prSet presAssocID="{A62EC623-8B98-469F-B8F2-42118F8C7D2F}" presName="spacer" presStyleCnt="0"/>
      <dgm:spPr/>
    </dgm:pt>
    <dgm:pt modelId="{27EC7933-FD11-41AC-8E96-5883F859A404}" type="pres">
      <dgm:prSet presAssocID="{4301D7C7-38BC-40FC-A521-D0F82B28E40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7CDA0A1-FDAF-44EE-9F14-0474254B696C}" type="presOf" srcId="{D0FF6C8B-60EE-46F4-81AF-83D1EAE369B0}" destId="{120C5E35-1D7D-43E8-9646-612976D1A181}" srcOrd="0" destOrd="0" presId="urn:microsoft.com/office/officeart/2005/8/layout/vList2"/>
    <dgm:cxn modelId="{D1BB2CE8-8513-435E-845F-382645EADAE9}" srcId="{D0FF6C8B-60EE-46F4-81AF-83D1EAE369B0}" destId="{4301D7C7-38BC-40FC-A521-D0F82B28E405}" srcOrd="1" destOrd="0" parTransId="{F946B3BA-808B-4C09-A193-8AE6180E8FAA}" sibTransId="{2540026E-691F-439F-AC9E-DF8C2AC7D2B3}"/>
    <dgm:cxn modelId="{283D8D6F-2673-4510-9B29-B34441A4C9C6}" type="presOf" srcId="{4301D7C7-38BC-40FC-A521-D0F82B28E405}" destId="{27EC7933-FD11-41AC-8E96-5883F859A404}" srcOrd="0" destOrd="0" presId="urn:microsoft.com/office/officeart/2005/8/layout/vList2"/>
    <dgm:cxn modelId="{477C02ED-F16F-4B41-B9BF-6AA594EB7B42}" type="presOf" srcId="{EF3123BE-8480-4FD1-B725-B4CC9BED7F5E}" destId="{3FB523D8-AC21-47A9-96B2-6F970C25B840}" srcOrd="0" destOrd="0" presId="urn:microsoft.com/office/officeart/2005/8/layout/vList2"/>
    <dgm:cxn modelId="{66F5D86F-5078-4113-A848-7C4D5FC1E255}" srcId="{D0FF6C8B-60EE-46F4-81AF-83D1EAE369B0}" destId="{EF3123BE-8480-4FD1-B725-B4CC9BED7F5E}" srcOrd="0" destOrd="0" parTransId="{0C1596BA-A94A-4F17-ACFD-F128FF725E07}" sibTransId="{A62EC623-8B98-469F-B8F2-42118F8C7D2F}"/>
    <dgm:cxn modelId="{E2ED35C8-9C3A-4B7D-8EB1-27C3D3C9E5A3}" type="presParOf" srcId="{120C5E35-1D7D-43E8-9646-612976D1A181}" destId="{3FB523D8-AC21-47A9-96B2-6F970C25B840}" srcOrd="0" destOrd="0" presId="urn:microsoft.com/office/officeart/2005/8/layout/vList2"/>
    <dgm:cxn modelId="{CAA78C7B-E7BD-491A-90CF-BF7D86218C80}" type="presParOf" srcId="{120C5E35-1D7D-43E8-9646-612976D1A181}" destId="{9C59A752-8624-4062-9FBB-0FEEEBA348DE}" srcOrd="1" destOrd="0" presId="urn:microsoft.com/office/officeart/2005/8/layout/vList2"/>
    <dgm:cxn modelId="{BEC3E20D-9612-4B76-B4E3-5D12BDE19533}" type="presParOf" srcId="{120C5E35-1D7D-43E8-9646-612976D1A181}" destId="{27EC7933-FD11-41AC-8E96-5883F859A40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F6F6B5-FF28-4F48-9A85-20459CB6BD3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6A247DAD-4753-4BF3-88E3-F39980760ABF}">
      <dgm:prSet/>
      <dgm:spPr/>
      <dgm:t>
        <a:bodyPr/>
        <a:lstStyle/>
        <a:p>
          <a:pPr rtl="0"/>
          <a:r>
            <a:rPr lang="en-GB" b="0" baseline="0" dirty="0" smtClean="0"/>
            <a:t>Exam Results</a:t>
          </a:r>
          <a:endParaRPr lang="en-GB" b="0" baseline="0" dirty="0"/>
        </a:p>
      </dgm:t>
    </dgm:pt>
    <dgm:pt modelId="{87E5E2AD-829E-45DD-8DD8-3DE8BF752A67}" type="parTrans" cxnId="{A66C314C-F800-43DF-83F9-BA52F389F5CD}">
      <dgm:prSet/>
      <dgm:spPr/>
      <dgm:t>
        <a:bodyPr/>
        <a:lstStyle/>
        <a:p>
          <a:endParaRPr lang="en-GB"/>
        </a:p>
      </dgm:t>
    </dgm:pt>
    <dgm:pt modelId="{B34990C4-71A5-49A1-90EA-B8B76635D6F0}" type="sibTrans" cxnId="{A66C314C-F800-43DF-83F9-BA52F389F5CD}">
      <dgm:prSet/>
      <dgm:spPr/>
      <dgm:t>
        <a:bodyPr/>
        <a:lstStyle/>
        <a:p>
          <a:endParaRPr lang="en-GB"/>
        </a:p>
      </dgm:t>
    </dgm:pt>
    <dgm:pt modelId="{4F1EAE2A-1E8F-46BC-BF82-686E88790B47}" type="pres">
      <dgm:prSet presAssocID="{FFF6F6B5-FF28-4F48-9A85-20459CB6BD3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61C0D9E-5973-405F-8E0A-102AE3D6FE74}" type="pres">
      <dgm:prSet presAssocID="{6A247DAD-4753-4BF3-88E3-F39980760ABF}" presName="circle1" presStyleLbl="node1" presStyleIdx="0" presStyleCnt="1"/>
      <dgm:spPr/>
    </dgm:pt>
    <dgm:pt modelId="{C66C277F-BECE-491E-8AE7-34A12AF0AAFC}" type="pres">
      <dgm:prSet presAssocID="{6A247DAD-4753-4BF3-88E3-F39980760ABF}" presName="space" presStyleCnt="0"/>
      <dgm:spPr/>
    </dgm:pt>
    <dgm:pt modelId="{44CF5CE4-C48B-4A1B-9AB7-52046124B4E9}" type="pres">
      <dgm:prSet presAssocID="{6A247DAD-4753-4BF3-88E3-F39980760ABF}" presName="rect1" presStyleLbl="alignAcc1" presStyleIdx="0" presStyleCnt="1"/>
      <dgm:spPr/>
      <dgm:t>
        <a:bodyPr/>
        <a:lstStyle/>
        <a:p>
          <a:endParaRPr lang="en-GB"/>
        </a:p>
      </dgm:t>
    </dgm:pt>
    <dgm:pt modelId="{C065D13E-92F8-453F-A7A1-B6AF33ED671F}" type="pres">
      <dgm:prSet presAssocID="{6A247DAD-4753-4BF3-88E3-F39980760AB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FFEF77F-0777-4AD7-B183-5EB31511DE05}" type="presOf" srcId="{6A247DAD-4753-4BF3-88E3-F39980760ABF}" destId="{C065D13E-92F8-453F-A7A1-B6AF33ED671F}" srcOrd="1" destOrd="0" presId="urn:microsoft.com/office/officeart/2005/8/layout/target3"/>
    <dgm:cxn modelId="{A66C314C-F800-43DF-83F9-BA52F389F5CD}" srcId="{FFF6F6B5-FF28-4F48-9A85-20459CB6BD35}" destId="{6A247DAD-4753-4BF3-88E3-F39980760ABF}" srcOrd="0" destOrd="0" parTransId="{87E5E2AD-829E-45DD-8DD8-3DE8BF752A67}" sibTransId="{B34990C4-71A5-49A1-90EA-B8B76635D6F0}"/>
    <dgm:cxn modelId="{7A0FE2EB-0398-463E-BEB5-A25DB311BF09}" type="presOf" srcId="{6A247DAD-4753-4BF3-88E3-F39980760ABF}" destId="{44CF5CE4-C48B-4A1B-9AB7-52046124B4E9}" srcOrd="0" destOrd="0" presId="urn:microsoft.com/office/officeart/2005/8/layout/target3"/>
    <dgm:cxn modelId="{59EBF14E-E9AC-4312-A6E8-44EC566E9581}" type="presOf" srcId="{FFF6F6B5-FF28-4F48-9A85-20459CB6BD35}" destId="{4F1EAE2A-1E8F-46BC-BF82-686E88790B47}" srcOrd="0" destOrd="0" presId="urn:microsoft.com/office/officeart/2005/8/layout/target3"/>
    <dgm:cxn modelId="{6785ADE9-296F-486D-A05F-7C1CFCBB09A6}" type="presParOf" srcId="{4F1EAE2A-1E8F-46BC-BF82-686E88790B47}" destId="{361C0D9E-5973-405F-8E0A-102AE3D6FE74}" srcOrd="0" destOrd="0" presId="urn:microsoft.com/office/officeart/2005/8/layout/target3"/>
    <dgm:cxn modelId="{D74571D0-46A9-4EB1-9C21-D3F14AE5EDCF}" type="presParOf" srcId="{4F1EAE2A-1E8F-46BC-BF82-686E88790B47}" destId="{C66C277F-BECE-491E-8AE7-34A12AF0AAFC}" srcOrd="1" destOrd="0" presId="urn:microsoft.com/office/officeart/2005/8/layout/target3"/>
    <dgm:cxn modelId="{7DDDCB0F-67E6-4210-A105-CE67376C229F}" type="presParOf" srcId="{4F1EAE2A-1E8F-46BC-BF82-686E88790B47}" destId="{44CF5CE4-C48B-4A1B-9AB7-52046124B4E9}" srcOrd="2" destOrd="0" presId="urn:microsoft.com/office/officeart/2005/8/layout/target3"/>
    <dgm:cxn modelId="{A1F749C1-071E-4F17-994E-CFFE423451DC}" type="presParOf" srcId="{4F1EAE2A-1E8F-46BC-BF82-686E88790B47}" destId="{C065D13E-92F8-453F-A7A1-B6AF33ED671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AA6087-6F61-4CAF-A5A1-811A42B077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BC20AE-86E6-4C77-ADA8-BA335498A5D2}">
      <dgm:prSet/>
      <dgm:spPr/>
      <dgm:t>
        <a:bodyPr/>
        <a:lstStyle/>
        <a:p>
          <a:pPr algn="ctr" rtl="0"/>
          <a:r>
            <a:rPr lang="en-GB" dirty="0" smtClean="0"/>
            <a:t> Phones, wearable devices (</a:t>
          </a:r>
          <a:r>
            <a:rPr lang="en-GB" dirty="0" err="1" smtClean="0"/>
            <a:t>iWatch</a:t>
          </a:r>
          <a:r>
            <a:rPr lang="en-GB" dirty="0" smtClean="0"/>
            <a:t>, Fitbit), watches, earphones, earbuds, </a:t>
          </a:r>
          <a:r>
            <a:rPr lang="en-GB" dirty="0" err="1" smtClean="0"/>
            <a:t>Tippex</a:t>
          </a:r>
          <a:r>
            <a:rPr lang="en-GB" dirty="0" smtClean="0"/>
            <a:t>, notes </a:t>
          </a:r>
          <a:r>
            <a:rPr lang="en-GB" dirty="0" err="1" smtClean="0"/>
            <a:t>etc</a:t>
          </a:r>
          <a:r>
            <a:rPr lang="en-GB" dirty="0" smtClean="0"/>
            <a:t> are not allowed. Ensure that you do not bring them into the exam room.</a:t>
          </a:r>
          <a:endParaRPr lang="en-GB" dirty="0"/>
        </a:p>
      </dgm:t>
    </dgm:pt>
    <dgm:pt modelId="{F3DE99EA-6AC4-42A5-A410-C5B871CF5AAF}" type="parTrans" cxnId="{4D0E6005-71E7-4F7A-8CD0-2761A62CF9A4}">
      <dgm:prSet/>
      <dgm:spPr/>
      <dgm:t>
        <a:bodyPr/>
        <a:lstStyle/>
        <a:p>
          <a:endParaRPr lang="en-GB"/>
        </a:p>
      </dgm:t>
    </dgm:pt>
    <dgm:pt modelId="{A7210A29-9CF4-4D32-A809-AE65F140CB4F}" type="sibTrans" cxnId="{4D0E6005-71E7-4F7A-8CD0-2761A62CF9A4}">
      <dgm:prSet/>
      <dgm:spPr/>
      <dgm:t>
        <a:bodyPr/>
        <a:lstStyle/>
        <a:p>
          <a:endParaRPr lang="en-GB"/>
        </a:p>
      </dgm:t>
    </dgm:pt>
    <dgm:pt modelId="{1DBC9149-5258-4CD4-8606-1F676C66904E}">
      <dgm:prSet/>
      <dgm:spPr/>
      <dgm:t>
        <a:bodyPr/>
        <a:lstStyle/>
        <a:p>
          <a:pPr algn="ctr" rtl="0"/>
          <a:r>
            <a:rPr lang="en-GB" dirty="0" smtClean="0"/>
            <a:t>Make sure you have everything you need – calculator (without the lid), </a:t>
          </a:r>
          <a:r>
            <a:rPr lang="en-GB" b="1" dirty="0" smtClean="0"/>
            <a:t>black</a:t>
          </a:r>
          <a:r>
            <a:rPr lang="en-GB" dirty="0" smtClean="0"/>
            <a:t> pen, pencil, ruler, mathematical equipment</a:t>
          </a:r>
          <a:endParaRPr lang="en-GB" dirty="0"/>
        </a:p>
      </dgm:t>
    </dgm:pt>
    <dgm:pt modelId="{38D9EA21-C0B8-4F22-A7E8-A01DE67F68A2}" type="parTrans" cxnId="{2E982351-2EA8-4EA8-A5FF-A117257E1E14}">
      <dgm:prSet/>
      <dgm:spPr/>
      <dgm:t>
        <a:bodyPr/>
        <a:lstStyle/>
        <a:p>
          <a:endParaRPr lang="en-GB"/>
        </a:p>
      </dgm:t>
    </dgm:pt>
    <dgm:pt modelId="{3DE1B830-B291-418E-8494-858F2A5F0EE4}" type="sibTrans" cxnId="{2E982351-2EA8-4EA8-A5FF-A117257E1E14}">
      <dgm:prSet/>
      <dgm:spPr/>
      <dgm:t>
        <a:bodyPr/>
        <a:lstStyle/>
        <a:p>
          <a:endParaRPr lang="en-GB"/>
        </a:p>
      </dgm:t>
    </dgm:pt>
    <dgm:pt modelId="{91B88C0B-0ABE-4D7F-AAB7-5CE12FDFDA5C}">
      <dgm:prSet/>
      <dgm:spPr/>
      <dgm:t>
        <a:bodyPr/>
        <a:lstStyle/>
        <a:p>
          <a:pPr algn="ctr" rtl="0"/>
          <a:r>
            <a:rPr lang="en-GB" dirty="0" smtClean="0"/>
            <a:t>No food or drinks, other than bottled water (with the label taken off)</a:t>
          </a:r>
          <a:endParaRPr lang="en-GB" dirty="0"/>
        </a:p>
      </dgm:t>
    </dgm:pt>
    <dgm:pt modelId="{21DA3353-AE16-4313-88D6-C37F7CCF9601}" type="parTrans" cxnId="{F7E873B4-D4D0-436B-B391-4C3CD55EB79A}">
      <dgm:prSet/>
      <dgm:spPr/>
      <dgm:t>
        <a:bodyPr/>
        <a:lstStyle/>
        <a:p>
          <a:endParaRPr lang="en-GB"/>
        </a:p>
      </dgm:t>
    </dgm:pt>
    <dgm:pt modelId="{B642E983-7E0A-4F11-96AD-7402DB3C7DD7}" type="sibTrans" cxnId="{F7E873B4-D4D0-436B-B391-4C3CD55EB79A}">
      <dgm:prSet/>
      <dgm:spPr/>
      <dgm:t>
        <a:bodyPr/>
        <a:lstStyle/>
        <a:p>
          <a:endParaRPr lang="en-GB"/>
        </a:p>
      </dgm:t>
    </dgm:pt>
    <dgm:pt modelId="{FDEBFB16-5458-44C9-AA6D-F89CAF66DEBD}">
      <dgm:prSet/>
      <dgm:spPr/>
      <dgm:t>
        <a:bodyPr/>
        <a:lstStyle/>
        <a:p>
          <a:pPr algn="ctr" rtl="0"/>
          <a:r>
            <a:rPr lang="en-GB" dirty="0" smtClean="0"/>
            <a:t>See-through pencil cases.  See through water bottles.  No Watches, coats or bags in the exam room.</a:t>
          </a:r>
          <a:endParaRPr lang="en-GB" dirty="0"/>
        </a:p>
      </dgm:t>
    </dgm:pt>
    <dgm:pt modelId="{BC5D2319-1396-412E-9F75-E6D6635B7272}" type="parTrans" cxnId="{99B21890-634B-460D-AB8E-9721FD74A71A}">
      <dgm:prSet/>
      <dgm:spPr/>
      <dgm:t>
        <a:bodyPr/>
        <a:lstStyle/>
        <a:p>
          <a:endParaRPr lang="en-GB"/>
        </a:p>
      </dgm:t>
    </dgm:pt>
    <dgm:pt modelId="{401AFF6B-1852-45D3-8A46-F0E545FDAA2B}" type="sibTrans" cxnId="{99B21890-634B-460D-AB8E-9721FD74A71A}">
      <dgm:prSet/>
      <dgm:spPr/>
      <dgm:t>
        <a:bodyPr/>
        <a:lstStyle/>
        <a:p>
          <a:endParaRPr lang="en-GB"/>
        </a:p>
      </dgm:t>
    </dgm:pt>
    <dgm:pt modelId="{2C4A672B-F04F-4F1E-8DA2-BFDB0153B869}" type="pres">
      <dgm:prSet presAssocID="{71AA6087-6F61-4CAF-A5A1-811A42B077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A37B2F7-A465-48DD-A67C-78CE1038638D}" type="pres">
      <dgm:prSet presAssocID="{09BC20AE-86E6-4C77-ADA8-BA335498A5D2}" presName="parentText" presStyleLbl="node1" presStyleIdx="0" presStyleCnt="4" custLinFactY="-250275" custLinFactNeighborX="144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31BF80-EAAB-489B-B427-31D9F0A36622}" type="pres">
      <dgm:prSet presAssocID="{A7210A29-9CF4-4D32-A809-AE65F140CB4F}" presName="spacer" presStyleCnt="0"/>
      <dgm:spPr/>
    </dgm:pt>
    <dgm:pt modelId="{A2DEA971-2CC2-45EA-BC8D-10BB00E1BF80}" type="pres">
      <dgm:prSet presAssocID="{1DBC9149-5258-4CD4-8606-1F676C66904E}" presName="parentText" presStyleLbl="node1" presStyleIdx="1" presStyleCnt="4" custLinFactY="196253" custLinFactNeighborX="-131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99F12E-E320-4DC3-8152-0FF2F8ABB6D2}" type="pres">
      <dgm:prSet presAssocID="{3DE1B830-B291-418E-8494-858F2A5F0EE4}" presName="spacer" presStyleCnt="0"/>
      <dgm:spPr/>
    </dgm:pt>
    <dgm:pt modelId="{3113280B-36E2-4865-B15C-386E0FFFA35E}" type="pres">
      <dgm:prSet presAssocID="{91B88C0B-0ABE-4D7F-AAB7-5CE12FDFDA5C}" presName="parentText" presStyleLbl="node1" presStyleIdx="2" presStyleCnt="4" custLinFactY="-100000" custLinFactNeighborX="35" custLinFactNeighborY="-17499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DDE6A3-5D9C-4DF2-B82B-726A6278609C}" type="pres">
      <dgm:prSet presAssocID="{B642E983-7E0A-4F11-96AD-7402DB3C7DD7}" presName="spacer" presStyleCnt="0"/>
      <dgm:spPr/>
    </dgm:pt>
    <dgm:pt modelId="{79219A25-EB65-4628-BC45-1591F63727FD}" type="pres">
      <dgm:prSet presAssocID="{FDEBFB16-5458-44C9-AA6D-F89CAF66DEBD}" presName="parentText" presStyleLbl="node1" presStyleIdx="3" presStyleCnt="4" custLinFactY="-101447" custLinFactNeighborX="19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1BE9CB9-B3F5-4555-9B59-51FB79A3BA76}" type="presOf" srcId="{09BC20AE-86E6-4C77-ADA8-BA335498A5D2}" destId="{BA37B2F7-A465-48DD-A67C-78CE1038638D}" srcOrd="0" destOrd="0" presId="urn:microsoft.com/office/officeart/2005/8/layout/vList2"/>
    <dgm:cxn modelId="{E7C6589C-C839-4AE8-B065-722C819C5E11}" type="presOf" srcId="{71AA6087-6F61-4CAF-A5A1-811A42B07757}" destId="{2C4A672B-F04F-4F1E-8DA2-BFDB0153B869}" srcOrd="0" destOrd="0" presId="urn:microsoft.com/office/officeart/2005/8/layout/vList2"/>
    <dgm:cxn modelId="{318790CC-3B3D-4869-9B4D-7E33F0C984C8}" type="presOf" srcId="{91B88C0B-0ABE-4D7F-AAB7-5CE12FDFDA5C}" destId="{3113280B-36E2-4865-B15C-386E0FFFA35E}" srcOrd="0" destOrd="0" presId="urn:microsoft.com/office/officeart/2005/8/layout/vList2"/>
    <dgm:cxn modelId="{2E982351-2EA8-4EA8-A5FF-A117257E1E14}" srcId="{71AA6087-6F61-4CAF-A5A1-811A42B07757}" destId="{1DBC9149-5258-4CD4-8606-1F676C66904E}" srcOrd="1" destOrd="0" parTransId="{38D9EA21-C0B8-4F22-A7E8-A01DE67F68A2}" sibTransId="{3DE1B830-B291-418E-8494-858F2A5F0EE4}"/>
    <dgm:cxn modelId="{F7E873B4-D4D0-436B-B391-4C3CD55EB79A}" srcId="{71AA6087-6F61-4CAF-A5A1-811A42B07757}" destId="{91B88C0B-0ABE-4D7F-AAB7-5CE12FDFDA5C}" srcOrd="2" destOrd="0" parTransId="{21DA3353-AE16-4313-88D6-C37F7CCF9601}" sibTransId="{B642E983-7E0A-4F11-96AD-7402DB3C7DD7}"/>
    <dgm:cxn modelId="{99B21890-634B-460D-AB8E-9721FD74A71A}" srcId="{71AA6087-6F61-4CAF-A5A1-811A42B07757}" destId="{FDEBFB16-5458-44C9-AA6D-F89CAF66DEBD}" srcOrd="3" destOrd="0" parTransId="{BC5D2319-1396-412E-9F75-E6D6635B7272}" sibTransId="{401AFF6B-1852-45D3-8A46-F0E545FDAA2B}"/>
    <dgm:cxn modelId="{4D0E6005-71E7-4F7A-8CD0-2761A62CF9A4}" srcId="{71AA6087-6F61-4CAF-A5A1-811A42B07757}" destId="{09BC20AE-86E6-4C77-ADA8-BA335498A5D2}" srcOrd="0" destOrd="0" parTransId="{F3DE99EA-6AC4-42A5-A410-C5B871CF5AAF}" sibTransId="{A7210A29-9CF4-4D32-A809-AE65F140CB4F}"/>
    <dgm:cxn modelId="{FDCB5472-880E-42C7-B944-DCFA1F4E481C}" type="presOf" srcId="{FDEBFB16-5458-44C9-AA6D-F89CAF66DEBD}" destId="{79219A25-EB65-4628-BC45-1591F63727FD}" srcOrd="0" destOrd="0" presId="urn:microsoft.com/office/officeart/2005/8/layout/vList2"/>
    <dgm:cxn modelId="{C432DA7C-DF51-4A08-9EB1-03A4F71006A2}" type="presOf" srcId="{1DBC9149-5258-4CD4-8606-1F676C66904E}" destId="{A2DEA971-2CC2-45EA-BC8D-10BB00E1BF80}" srcOrd="0" destOrd="0" presId="urn:microsoft.com/office/officeart/2005/8/layout/vList2"/>
    <dgm:cxn modelId="{EDBEB871-815C-4F70-AABF-07AD3AD7F610}" type="presParOf" srcId="{2C4A672B-F04F-4F1E-8DA2-BFDB0153B869}" destId="{BA37B2F7-A465-48DD-A67C-78CE1038638D}" srcOrd="0" destOrd="0" presId="urn:microsoft.com/office/officeart/2005/8/layout/vList2"/>
    <dgm:cxn modelId="{42AB308F-0B8D-48B4-A8AC-ADF2D59885CF}" type="presParOf" srcId="{2C4A672B-F04F-4F1E-8DA2-BFDB0153B869}" destId="{E631BF80-EAAB-489B-B427-31D9F0A36622}" srcOrd="1" destOrd="0" presId="urn:microsoft.com/office/officeart/2005/8/layout/vList2"/>
    <dgm:cxn modelId="{7510ABBC-569A-4054-8421-430A56FBAF47}" type="presParOf" srcId="{2C4A672B-F04F-4F1E-8DA2-BFDB0153B869}" destId="{A2DEA971-2CC2-45EA-BC8D-10BB00E1BF80}" srcOrd="2" destOrd="0" presId="urn:microsoft.com/office/officeart/2005/8/layout/vList2"/>
    <dgm:cxn modelId="{9A2F60B7-6616-40FB-A587-F4334366F250}" type="presParOf" srcId="{2C4A672B-F04F-4F1E-8DA2-BFDB0153B869}" destId="{A399F12E-E320-4DC3-8152-0FF2F8ABB6D2}" srcOrd="3" destOrd="0" presId="urn:microsoft.com/office/officeart/2005/8/layout/vList2"/>
    <dgm:cxn modelId="{39C827B6-989A-44BC-9701-6A0118062ABF}" type="presParOf" srcId="{2C4A672B-F04F-4F1E-8DA2-BFDB0153B869}" destId="{3113280B-36E2-4865-B15C-386E0FFFA35E}" srcOrd="4" destOrd="0" presId="urn:microsoft.com/office/officeart/2005/8/layout/vList2"/>
    <dgm:cxn modelId="{FCDEF85E-08B0-4E2E-85C0-5135FDC4128B}" type="presParOf" srcId="{2C4A672B-F04F-4F1E-8DA2-BFDB0153B869}" destId="{DEDDE6A3-5D9C-4DF2-B82B-726A6278609C}" srcOrd="5" destOrd="0" presId="urn:microsoft.com/office/officeart/2005/8/layout/vList2"/>
    <dgm:cxn modelId="{2C348F7D-C2D2-4268-8158-8521A7319E76}" type="presParOf" srcId="{2C4A672B-F04F-4F1E-8DA2-BFDB0153B869}" destId="{79219A25-EB65-4628-BC45-1591F63727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1F92B-AF82-4374-9AF4-1F5EDAF63EF2}">
      <dsp:nvSpPr>
        <dsp:cNvPr id="0" name=""/>
        <dsp:cNvSpPr/>
      </dsp:nvSpPr>
      <dsp:spPr>
        <a:xfrm>
          <a:off x="0" y="29435"/>
          <a:ext cx="8229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>
              <a:latin typeface="+mn-lt"/>
            </a:rPr>
            <a:t>You should receive your final mocks timetables, showing rooms and seats today Thursday 30</a:t>
          </a:r>
          <a:r>
            <a:rPr lang="en-GB" sz="2600" kern="1200" baseline="30000" dirty="0" smtClean="0">
              <a:latin typeface="+mn-lt"/>
            </a:rPr>
            <a:t>th</a:t>
          </a:r>
          <a:r>
            <a:rPr lang="en-GB" sz="2600" kern="1200" dirty="0" smtClean="0">
              <a:latin typeface="+mn-lt"/>
            </a:rPr>
            <a:t> March</a:t>
          </a:r>
          <a:endParaRPr lang="en-GB" sz="2600" kern="1200" dirty="0">
            <a:latin typeface="+mn-lt"/>
          </a:endParaRPr>
        </a:p>
      </dsp:txBody>
      <dsp:txXfrm>
        <a:off x="71001" y="100436"/>
        <a:ext cx="8087598" cy="1312454"/>
      </dsp:txXfrm>
    </dsp:sp>
    <dsp:sp modelId="{B33F7A00-67FE-48CA-BC48-B9F1B59862EB}">
      <dsp:nvSpPr>
        <dsp:cNvPr id="0" name=""/>
        <dsp:cNvSpPr/>
      </dsp:nvSpPr>
      <dsp:spPr>
        <a:xfrm>
          <a:off x="0" y="1558771"/>
          <a:ext cx="8229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>
              <a:latin typeface="+mn-lt"/>
            </a:rPr>
            <a:t>Check all details carefully. Any issues please see the Exams Officer Mrs Venezia.</a:t>
          </a:r>
          <a:endParaRPr lang="en-GB" sz="2600" kern="1200" dirty="0">
            <a:latin typeface="+mn-lt"/>
          </a:endParaRPr>
        </a:p>
      </dsp:txBody>
      <dsp:txXfrm>
        <a:off x="71001" y="1629772"/>
        <a:ext cx="8087598" cy="1312454"/>
      </dsp:txXfrm>
    </dsp:sp>
    <dsp:sp modelId="{29C7FF6D-24F8-41F7-AFCD-47477071DA8E}">
      <dsp:nvSpPr>
        <dsp:cNvPr id="0" name=""/>
        <dsp:cNvSpPr/>
      </dsp:nvSpPr>
      <dsp:spPr>
        <a:xfrm>
          <a:off x="0" y="3088108"/>
          <a:ext cx="8229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>
              <a:latin typeface="+mn-lt"/>
            </a:rPr>
            <a:t>Check start times – usually 9.10,11.30 and 2.10pm or mocks but there are exceptions. Starting times for real exams are different.</a:t>
          </a:r>
          <a:endParaRPr lang="en-GB" sz="2600" kern="1200" dirty="0">
            <a:latin typeface="+mn-lt"/>
          </a:endParaRPr>
        </a:p>
      </dsp:txBody>
      <dsp:txXfrm>
        <a:off x="71001" y="3159109"/>
        <a:ext cx="8087598" cy="13124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A35A-39BB-4AAC-8615-E47E14CC9FF2}">
      <dsp:nvSpPr>
        <dsp:cNvPr id="0" name=""/>
        <dsp:cNvSpPr/>
      </dsp:nvSpPr>
      <dsp:spPr>
        <a:xfrm>
          <a:off x="-15240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5FB19-216C-4587-9050-76F7244FC9D6}">
      <dsp:nvSpPr>
        <dsp:cNvPr id="0" name=""/>
        <dsp:cNvSpPr/>
      </dsp:nvSpPr>
      <dsp:spPr>
        <a:xfrm>
          <a:off x="152400" y="0"/>
          <a:ext cx="82296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b="0" kern="1200" baseline="0" dirty="0" smtClean="0"/>
            <a:t>Items not permitted during the exams</a:t>
          </a:r>
          <a:endParaRPr lang="en-GB" sz="3800" b="0" kern="1200" baseline="0" dirty="0"/>
        </a:p>
      </dsp:txBody>
      <dsp:txXfrm>
        <a:off x="152400" y="0"/>
        <a:ext cx="8229600" cy="12192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727C8-B76C-492C-A3FF-573E67451A60}">
      <dsp:nvSpPr>
        <dsp:cNvPr id="0" name=""/>
        <dsp:cNvSpPr/>
      </dsp:nvSpPr>
      <dsp:spPr>
        <a:xfrm>
          <a:off x="0" y="12190"/>
          <a:ext cx="8229600" cy="1286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Listen carefully to </a:t>
          </a:r>
          <a:r>
            <a:rPr lang="en-GB" sz="2400" kern="1200" dirty="0" smtClean="0"/>
            <a:t>instructions. Do not write anything on the exam question paper until you are told to do so. </a:t>
          </a:r>
          <a:endParaRPr lang="en-GB" sz="2400" kern="1200" dirty="0"/>
        </a:p>
      </dsp:txBody>
      <dsp:txXfrm>
        <a:off x="62808" y="74998"/>
        <a:ext cx="8103984" cy="1161018"/>
      </dsp:txXfrm>
    </dsp:sp>
    <dsp:sp modelId="{0F592CD3-A486-4502-98A0-C51BB906FC4D}">
      <dsp:nvSpPr>
        <dsp:cNvPr id="0" name=""/>
        <dsp:cNvSpPr/>
      </dsp:nvSpPr>
      <dsp:spPr>
        <a:xfrm>
          <a:off x="0" y="1417571"/>
          <a:ext cx="8229600" cy="1286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Complete the from of the question paper when instructed. Do not open the questions papers until you are instructed to do so.</a:t>
          </a:r>
          <a:endParaRPr lang="en-GB" sz="2300" kern="1200" dirty="0"/>
        </a:p>
      </dsp:txBody>
      <dsp:txXfrm>
        <a:off x="62808" y="1480379"/>
        <a:ext cx="8103984" cy="1161018"/>
      </dsp:txXfrm>
    </dsp:sp>
    <dsp:sp modelId="{7B79626E-58C0-4701-BC4C-424DAD34A0B3}">
      <dsp:nvSpPr>
        <dsp:cNvPr id="0" name=""/>
        <dsp:cNvSpPr/>
      </dsp:nvSpPr>
      <dsp:spPr>
        <a:xfrm>
          <a:off x="0" y="2718004"/>
          <a:ext cx="8229600" cy="1286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Put up your hand if you have a problem, you feel ill or think you have the incorrect paper or haven’t got the correct material as stated on the front of your exam question paper.</a:t>
          </a:r>
          <a:endParaRPr lang="en-GB" sz="2300" kern="1200" dirty="0"/>
        </a:p>
      </dsp:txBody>
      <dsp:txXfrm>
        <a:off x="62808" y="2780812"/>
        <a:ext cx="8103984" cy="1161018"/>
      </dsp:txXfrm>
    </dsp:sp>
    <dsp:sp modelId="{79219A25-EB65-4628-BC45-1591F63727FD}">
      <dsp:nvSpPr>
        <dsp:cNvPr id="0" name=""/>
        <dsp:cNvSpPr/>
      </dsp:nvSpPr>
      <dsp:spPr>
        <a:xfrm>
          <a:off x="0" y="4070878"/>
          <a:ext cx="8229600" cy="1286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When using extra sheets or booklets ensure that your candidate details are on each one. When finished put them inside your question paper in order.</a:t>
          </a:r>
          <a:endParaRPr lang="en-GB" sz="2300" kern="1200" dirty="0"/>
        </a:p>
      </dsp:txBody>
      <dsp:txXfrm>
        <a:off x="62808" y="4133686"/>
        <a:ext cx="8103984" cy="11610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A35A-39BB-4AAC-8615-E47E14CC9FF2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5FB19-216C-4587-9050-76F7244FC9D6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During the exams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30F2C-F909-4FED-B0A1-B17D62F66FF9}">
      <dsp:nvSpPr>
        <dsp:cNvPr id="0" name=""/>
        <dsp:cNvSpPr/>
      </dsp:nvSpPr>
      <dsp:spPr>
        <a:xfrm>
          <a:off x="0" y="79469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You are in exam conditions as soon as you enter the exam room.</a:t>
          </a:r>
          <a:endParaRPr lang="en-GB" sz="2100" kern="1200" dirty="0"/>
        </a:p>
      </dsp:txBody>
      <dsp:txXfrm>
        <a:off x="40724" y="120193"/>
        <a:ext cx="8148152" cy="752780"/>
      </dsp:txXfrm>
    </dsp:sp>
    <dsp:sp modelId="{554F0630-06F6-4A72-8FC9-950FE6E7F007}">
      <dsp:nvSpPr>
        <dsp:cNvPr id="0" name=""/>
        <dsp:cNvSpPr/>
      </dsp:nvSpPr>
      <dsp:spPr>
        <a:xfrm>
          <a:off x="0" y="974177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No talking or communicating with others. No distracting others.</a:t>
          </a:r>
          <a:endParaRPr lang="en-GB" sz="2100" kern="1200" dirty="0"/>
        </a:p>
      </dsp:txBody>
      <dsp:txXfrm>
        <a:off x="40724" y="1014901"/>
        <a:ext cx="8148152" cy="752780"/>
      </dsp:txXfrm>
    </dsp:sp>
    <dsp:sp modelId="{6520FEE5-E784-40BD-95D5-94192FA8ADD2}">
      <dsp:nvSpPr>
        <dsp:cNvPr id="0" name=""/>
        <dsp:cNvSpPr/>
      </dsp:nvSpPr>
      <dsp:spPr>
        <a:xfrm>
          <a:off x="0" y="1868885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Blue cards for those with extra time</a:t>
          </a:r>
          <a:endParaRPr lang="en-GB" sz="2100" kern="1200" dirty="0"/>
        </a:p>
      </dsp:txBody>
      <dsp:txXfrm>
        <a:off x="40724" y="1909609"/>
        <a:ext cx="8148152" cy="752780"/>
      </dsp:txXfrm>
    </dsp:sp>
    <dsp:sp modelId="{0267781D-3674-4C69-8682-693D20DFF907}">
      <dsp:nvSpPr>
        <dsp:cNvPr id="0" name=""/>
        <dsp:cNvSpPr/>
      </dsp:nvSpPr>
      <dsp:spPr>
        <a:xfrm>
          <a:off x="0" y="2763594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You must stay until the end of the exam</a:t>
          </a:r>
          <a:endParaRPr lang="en-GB" sz="2100" kern="1200" dirty="0"/>
        </a:p>
      </dsp:txBody>
      <dsp:txXfrm>
        <a:off x="40724" y="2804318"/>
        <a:ext cx="8148152" cy="752780"/>
      </dsp:txXfrm>
    </dsp:sp>
    <dsp:sp modelId="{D0BE6985-9559-4B46-B222-891734AA67C1}">
      <dsp:nvSpPr>
        <dsp:cNvPr id="0" name=""/>
        <dsp:cNvSpPr/>
      </dsp:nvSpPr>
      <dsp:spPr>
        <a:xfrm>
          <a:off x="0" y="3658302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When you leave the exam room leave in silence as others may be still working.</a:t>
          </a:r>
          <a:endParaRPr lang="en-GB" sz="2100" kern="1200" dirty="0"/>
        </a:p>
      </dsp:txBody>
      <dsp:txXfrm>
        <a:off x="40724" y="3699026"/>
        <a:ext cx="8148152" cy="7527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1DFAB-C732-49CB-859A-1509E21617C7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CFC23-DD80-4E4F-A586-FF5F05FCC877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During the exams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64E44-6C78-4F49-9ECD-7986988E834F}">
      <dsp:nvSpPr>
        <dsp:cNvPr id="0" name=""/>
        <dsp:cNvSpPr/>
      </dsp:nvSpPr>
      <dsp:spPr>
        <a:xfrm>
          <a:off x="0" y="79469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You must stay until the end of the exam.</a:t>
          </a:r>
          <a:endParaRPr lang="en-GB" sz="2100" kern="1200" dirty="0"/>
        </a:p>
      </dsp:txBody>
      <dsp:txXfrm>
        <a:off x="40724" y="120193"/>
        <a:ext cx="8148152" cy="752780"/>
      </dsp:txXfrm>
    </dsp:sp>
    <dsp:sp modelId="{554F0630-06F6-4A72-8FC9-950FE6E7F007}">
      <dsp:nvSpPr>
        <dsp:cNvPr id="0" name=""/>
        <dsp:cNvSpPr/>
      </dsp:nvSpPr>
      <dsp:spPr>
        <a:xfrm>
          <a:off x="0" y="968896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If you have finished before the end time be mindful of others who are still working. No tapping, looking at others, or disturbing behaviour.</a:t>
          </a:r>
          <a:endParaRPr lang="en-GB" sz="2100" kern="1200" dirty="0"/>
        </a:p>
      </dsp:txBody>
      <dsp:txXfrm>
        <a:off x="40724" y="1009620"/>
        <a:ext cx="8148152" cy="752780"/>
      </dsp:txXfrm>
    </dsp:sp>
    <dsp:sp modelId="{D9264071-54FD-49E1-9882-BF37DB43CA10}">
      <dsp:nvSpPr>
        <dsp:cNvPr id="0" name=""/>
        <dsp:cNvSpPr/>
      </dsp:nvSpPr>
      <dsp:spPr>
        <a:xfrm>
          <a:off x="0" y="1868885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smtClean="0"/>
            <a:t>When you leave the exam room leave in silence as others may be still working</a:t>
          </a:r>
          <a:endParaRPr lang="en-US" sz="2100" kern="1200"/>
        </a:p>
      </dsp:txBody>
      <dsp:txXfrm>
        <a:off x="40724" y="1909609"/>
        <a:ext cx="8148152" cy="752780"/>
      </dsp:txXfrm>
    </dsp:sp>
    <dsp:sp modelId="{0267781D-3674-4C69-8682-693D20DFF907}">
      <dsp:nvSpPr>
        <dsp:cNvPr id="0" name=""/>
        <dsp:cNvSpPr/>
      </dsp:nvSpPr>
      <dsp:spPr>
        <a:xfrm>
          <a:off x="0" y="2763594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Leave the exam room in an orderly way as you are still under exam conditions until you have left the room.</a:t>
          </a:r>
          <a:endParaRPr lang="en-GB" sz="2100" kern="1200" dirty="0"/>
        </a:p>
      </dsp:txBody>
      <dsp:txXfrm>
        <a:off x="40724" y="2804318"/>
        <a:ext cx="8148152" cy="752780"/>
      </dsp:txXfrm>
    </dsp:sp>
    <dsp:sp modelId="{D0BE6985-9559-4B46-B222-891734AA67C1}">
      <dsp:nvSpPr>
        <dsp:cNvPr id="0" name=""/>
        <dsp:cNvSpPr/>
      </dsp:nvSpPr>
      <dsp:spPr>
        <a:xfrm>
          <a:off x="0" y="3658302"/>
          <a:ext cx="82296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GOOD LUCK</a:t>
          </a:r>
          <a:endParaRPr lang="en-GB" sz="2100" kern="1200" dirty="0"/>
        </a:p>
      </dsp:txBody>
      <dsp:txXfrm>
        <a:off x="40724" y="3699026"/>
        <a:ext cx="8148152" cy="7527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1DFAB-C732-49CB-859A-1509E21617C7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CFC23-DD80-4E4F-A586-FF5F05FCC877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At the end of the exam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1DFAB-C732-49CB-859A-1509E21617C7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CFC23-DD80-4E4F-A586-FF5F05FCC877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Year 10 Mocks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64417-16D1-4E8C-975B-42A2A5B75DA7}">
      <dsp:nvSpPr>
        <dsp:cNvPr id="0" name=""/>
        <dsp:cNvSpPr/>
      </dsp:nvSpPr>
      <dsp:spPr>
        <a:xfrm>
          <a:off x="-153633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5C259-3A71-43FD-8957-A725FB111B42}">
      <dsp:nvSpPr>
        <dsp:cNvPr id="0" name=""/>
        <dsp:cNvSpPr/>
      </dsp:nvSpPr>
      <dsp:spPr>
        <a:xfrm>
          <a:off x="0" y="0"/>
          <a:ext cx="8296197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b="0" kern="1200" baseline="0" dirty="0" smtClean="0"/>
            <a:t>Year </a:t>
          </a:r>
          <a:r>
            <a:rPr lang="en-GB" sz="4800" b="0" kern="1200" baseline="0" smtClean="0"/>
            <a:t>10 Mocks 24</a:t>
          </a:r>
          <a:r>
            <a:rPr lang="en-GB" sz="4800" b="0" kern="1200" baseline="30000" smtClean="0"/>
            <a:t>th</a:t>
          </a:r>
          <a:r>
            <a:rPr lang="en-GB" sz="4800" b="0" kern="1200" baseline="0" smtClean="0"/>
            <a:t> – 28</a:t>
          </a:r>
          <a:r>
            <a:rPr lang="en-GB" sz="4800" b="0" kern="1200" baseline="30000" smtClean="0"/>
            <a:t>th</a:t>
          </a:r>
          <a:r>
            <a:rPr lang="en-GB" sz="4800" b="0" kern="1200" baseline="0" smtClean="0"/>
            <a:t> April</a:t>
          </a:r>
          <a:endParaRPr lang="en-GB" sz="4800" b="0" kern="1200" baseline="0" dirty="0"/>
        </a:p>
      </dsp:txBody>
      <dsp:txXfrm>
        <a:off x="0" y="0"/>
        <a:ext cx="8296197" cy="1219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BDFC6-36AB-43DB-8474-F985ED2911BA}">
      <dsp:nvSpPr>
        <dsp:cNvPr id="0" name=""/>
        <dsp:cNvSpPr/>
      </dsp:nvSpPr>
      <dsp:spPr>
        <a:xfrm>
          <a:off x="0" y="11241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Seating Plans on display outside each exam room</a:t>
          </a:r>
          <a:endParaRPr lang="en-GB" sz="1800" kern="1200" dirty="0"/>
        </a:p>
      </dsp:txBody>
      <dsp:txXfrm>
        <a:off x="34906" y="46147"/>
        <a:ext cx="8159788" cy="645240"/>
      </dsp:txXfrm>
    </dsp:sp>
    <dsp:sp modelId="{7DD438CF-4F82-43C7-B4F0-B61AF11FB311}">
      <dsp:nvSpPr>
        <dsp:cNvPr id="0" name=""/>
        <dsp:cNvSpPr/>
      </dsp:nvSpPr>
      <dsp:spPr>
        <a:xfrm>
          <a:off x="0" y="778134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 main room these mocks is the Hall. You will be registered outside the room and called into the exam room before the start time. So don’t </a:t>
          </a:r>
          <a:r>
            <a:rPr lang="en-GB" sz="1800" kern="1200" smtClean="0"/>
            <a:t>be late.</a:t>
          </a:r>
          <a:endParaRPr lang="en-GB" sz="1800" kern="1200" dirty="0"/>
        </a:p>
      </dsp:txBody>
      <dsp:txXfrm>
        <a:off x="34906" y="813040"/>
        <a:ext cx="8159788" cy="645240"/>
      </dsp:txXfrm>
    </dsp:sp>
    <dsp:sp modelId="{2ADFAC72-7DD2-46AD-9E7C-9B2DEAC5874D}">
      <dsp:nvSpPr>
        <dsp:cNvPr id="0" name=""/>
        <dsp:cNvSpPr/>
      </dsp:nvSpPr>
      <dsp:spPr>
        <a:xfrm>
          <a:off x="0" y="1545027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Dress code is uniform during term time</a:t>
          </a:r>
          <a:endParaRPr lang="en-GB" sz="1800" kern="1200" dirty="0"/>
        </a:p>
      </dsp:txBody>
      <dsp:txXfrm>
        <a:off x="34906" y="1579933"/>
        <a:ext cx="8159788" cy="645240"/>
      </dsp:txXfrm>
    </dsp:sp>
    <dsp:sp modelId="{9FF22E43-5D61-4E75-AF7B-E049EA29667F}">
      <dsp:nvSpPr>
        <dsp:cNvPr id="0" name=""/>
        <dsp:cNvSpPr/>
      </dsp:nvSpPr>
      <dsp:spPr>
        <a:xfrm>
          <a:off x="0" y="2311920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Main Rooms labelled up with row numbers</a:t>
          </a:r>
          <a:endParaRPr lang="en-GB" sz="1800" kern="1200" dirty="0"/>
        </a:p>
      </dsp:txBody>
      <dsp:txXfrm>
        <a:off x="34906" y="2346826"/>
        <a:ext cx="8159788" cy="645240"/>
      </dsp:txXfrm>
    </dsp:sp>
    <dsp:sp modelId="{692B12CB-2EF3-4116-8569-24CD1F7F7219}">
      <dsp:nvSpPr>
        <dsp:cNvPr id="0" name=""/>
        <dsp:cNvSpPr/>
      </dsp:nvSpPr>
      <dsp:spPr>
        <a:xfrm>
          <a:off x="0" y="3078812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If you sit in the wrong seat you could end up with the wrong paper!</a:t>
          </a:r>
          <a:endParaRPr lang="en-GB" sz="1800" kern="1200" dirty="0"/>
        </a:p>
      </dsp:txBody>
      <dsp:txXfrm>
        <a:off x="34906" y="3113718"/>
        <a:ext cx="8159788" cy="645240"/>
      </dsp:txXfrm>
    </dsp:sp>
    <dsp:sp modelId="{7A063FBA-56A7-407B-9A79-FC999017A0B3}">
      <dsp:nvSpPr>
        <dsp:cNvPr id="0" name=""/>
        <dsp:cNvSpPr/>
      </dsp:nvSpPr>
      <dsp:spPr>
        <a:xfrm>
          <a:off x="0" y="3845705"/>
          <a:ext cx="8229600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u="sng" kern="1200" dirty="0" smtClean="0"/>
            <a:t>Poor behaviour will not be tolerated!</a:t>
          </a:r>
          <a:endParaRPr lang="en-GB" sz="2800" b="1" u="sng" kern="1200" dirty="0"/>
        </a:p>
      </dsp:txBody>
      <dsp:txXfrm>
        <a:off x="34906" y="3880611"/>
        <a:ext cx="8159788" cy="645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ED785-CF30-4024-A798-4D30BF92DCAE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24CF0-37D7-4CDB-AF3D-91F51B029FDD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400" b="1" kern="1200" baseline="0" dirty="0" smtClean="0"/>
            <a:t>Arriving for the exams</a:t>
          </a:r>
          <a:endParaRPr lang="en-GB" sz="5400" b="1" kern="1200" baseline="0" dirty="0"/>
        </a:p>
      </dsp:txBody>
      <dsp:txXfrm>
        <a:off x="609600" y="0"/>
        <a:ext cx="7620000" cy="1219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D0427-ED66-4F90-B3BC-8FCC94CCC87B}">
      <dsp:nvSpPr>
        <dsp:cNvPr id="0" name=""/>
        <dsp:cNvSpPr/>
      </dsp:nvSpPr>
      <dsp:spPr>
        <a:xfrm>
          <a:off x="0" y="8703"/>
          <a:ext cx="8229600" cy="159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Try to arrive 15 </a:t>
          </a:r>
          <a:r>
            <a:rPr lang="en-GB" sz="2700" kern="1200" dirty="0" err="1" smtClean="0"/>
            <a:t>mins</a:t>
          </a:r>
          <a:r>
            <a:rPr lang="en-GB" sz="2700" kern="1200" dirty="0" smtClean="0"/>
            <a:t> before exam due to start</a:t>
          </a:r>
          <a:endParaRPr lang="en-GB" sz="2700" kern="1200" dirty="0"/>
        </a:p>
      </dsp:txBody>
      <dsp:txXfrm>
        <a:off x="77676" y="86379"/>
        <a:ext cx="8074248" cy="1435848"/>
      </dsp:txXfrm>
    </dsp:sp>
    <dsp:sp modelId="{05805CC7-9205-4996-A109-E845676189B5}">
      <dsp:nvSpPr>
        <dsp:cNvPr id="0" name=""/>
        <dsp:cNvSpPr/>
      </dsp:nvSpPr>
      <dsp:spPr>
        <a:xfrm>
          <a:off x="0" y="1599903"/>
          <a:ext cx="8229600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GB" sz="2100" kern="1200" dirty="0"/>
        </a:p>
      </dsp:txBody>
      <dsp:txXfrm>
        <a:off x="0" y="1599903"/>
        <a:ext cx="8229600" cy="662400"/>
      </dsp:txXfrm>
    </dsp:sp>
    <dsp:sp modelId="{D1A38C48-C0FD-446C-A201-EB893C9EB3AE}">
      <dsp:nvSpPr>
        <dsp:cNvPr id="0" name=""/>
        <dsp:cNvSpPr/>
      </dsp:nvSpPr>
      <dsp:spPr>
        <a:xfrm>
          <a:off x="0" y="1216037"/>
          <a:ext cx="8229600" cy="954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If something goes wrong telephone school on 841000</a:t>
          </a:r>
          <a:endParaRPr lang="en-GB" sz="2700" kern="1200" dirty="0"/>
        </a:p>
      </dsp:txBody>
      <dsp:txXfrm>
        <a:off x="46589" y="1262626"/>
        <a:ext cx="8136422" cy="861207"/>
      </dsp:txXfrm>
    </dsp:sp>
    <dsp:sp modelId="{A59070D9-5B12-4895-90F1-61BAD2FBCB68}">
      <dsp:nvSpPr>
        <dsp:cNvPr id="0" name=""/>
        <dsp:cNvSpPr/>
      </dsp:nvSpPr>
      <dsp:spPr>
        <a:xfrm>
          <a:off x="0" y="3216688"/>
          <a:ext cx="8229600" cy="1531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4290" rIns="192024" bIns="34290" numCol="1" spcCol="1270" anchor="t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100" b="1" u="sng" kern="1200" dirty="0" smtClean="0">
              <a:solidFill>
                <a:schemeClr val="bg1"/>
              </a:solidFill>
            </a:rPr>
            <a:t>For real exams you must arrive before 10am and 2.30pm</a:t>
          </a:r>
          <a:endParaRPr lang="en-GB" sz="2100" b="1" u="sng" kern="1200" dirty="0">
            <a:solidFill>
              <a:schemeClr val="bg1"/>
            </a:solidFill>
          </a:endParaRP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100" b="1" u="sng" kern="1200" dirty="0" smtClean="0">
              <a:solidFill>
                <a:schemeClr val="bg1"/>
              </a:solidFill>
            </a:rPr>
            <a:t>(2pm if Cambridge IGCSE)</a:t>
          </a:r>
          <a:endParaRPr lang="en-GB" sz="2100" b="1" u="sng" kern="1200" dirty="0">
            <a:solidFill>
              <a:schemeClr val="bg1"/>
            </a:solidFill>
          </a:endParaRPr>
        </a:p>
      </dsp:txBody>
      <dsp:txXfrm>
        <a:off x="0" y="3216688"/>
        <a:ext cx="8229600" cy="15317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4BF47-87E3-4D3A-B485-4FEC12E24DA1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58688-2EB2-4895-9DF7-901173773E46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900" b="0" kern="1200" baseline="0" dirty="0" smtClean="0"/>
            <a:t>What happens if I am late?</a:t>
          </a:r>
          <a:endParaRPr lang="en-GB" sz="49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523D8-AC21-47A9-96B2-6F970C25B840}">
      <dsp:nvSpPr>
        <dsp:cNvPr id="0" name=""/>
        <dsp:cNvSpPr/>
      </dsp:nvSpPr>
      <dsp:spPr>
        <a:xfrm>
          <a:off x="0" y="188455"/>
          <a:ext cx="8229600" cy="2218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Take these exams seriously</a:t>
          </a:r>
        </a:p>
      </dsp:txBody>
      <dsp:txXfrm>
        <a:off x="108304" y="296759"/>
        <a:ext cx="8012992" cy="2002004"/>
      </dsp:txXfrm>
    </dsp:sp>
    <dsp:sp modelId="{27EC7933-FD11-41AC-8E96-5883F859A404}">
      <dsp:nvSpPr>
        <dsp:cNvPr id="0" name=""/>
        <dsp:cNvSpPr/>
      </dsp:nvSpPr>
      <dsp:spPr>
        <a:xfrm>
          <a:off x="0" y="2522267"/>
          <a:ext cx="8229600" cy="2218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The results you receive will give information to teachers about your entries for Summer 2024 exams</a:t>
          </a:r>
        </a:p>
      </dsp:txBody>
      <dsp:txXfrm>
        <a:off x="108304" y="2630571"/>
        <a:ext cx="8012992" cy="20020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C0D9E-5973-405F-8E0A-102AE3D6FE74}">
      <dsp:nvSpPr>
        <dsp:cNvPr id="0" name=""/>
        <dsp:cNvSpPr/>
      </dsp:nvSpPr>
      <dsp:spPr>
        <a:xfrm>
          <a:off x="0" y="0"/>
          <a:ext cx="1219200" cy="1219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F5CE4-C48B-4A1B-9AB7-52046124B4E9}">
      <dsp:nvSpPr>
        <dsp:cNvPr id="0" name=""/>
        <dsp:cNvSpPr/>
      </dsp:nvSpPr>
      <dsp:spPr>
        <a:xfrm>
          <a:off x="609600" y="0"/>
          <a:ext cx="7620000" cy="12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b="0" kern="1200" baseline="0" dirty="0" smtClean="0"/>
            <a:t>Exam Results</a:t>
          </a:r>
          <a:endParaRPr lang="en-GB" sz="5600" b="0" kern="1200" baseline="0" dirty="0"/>
        </a:p>
      </dsp:txBody>
      <dsp:txXfrm>
        <a:off x="609600" y="0"/>
        <a:ext cx="7620000" cy="1219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7B2F7-A465-48DD-A67C-78CE1038638D}">
      <dsp:nvSpPr>
        <dsp:cNvPr id="0" name=""/>
        <dsp:cNvSpPr/>
      </dsp:nvSpPr>
      <dsp:spPr>
        <a:xfrm>
          <a:off x="0" y="0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 Phones, wearable devices (</a:t>
          </a:r>
          <a:r>
            <a:rPr lang="en-GB" sz="2300" kern="1200" dirty="0" err="1" smtClean="0"/>
            <a:t>iWatch</a:t>
          </a:r>
          <a:r>
            <a:rPr lang="en-GB" sz="2300" kern="1200" dirty="0" smtClean="0"/>
            <a:t>, Fitbit), watches, earphones, earbuds, </a:t>
          </a:r>
          <a:r>
            <a:rPr lang="en-GB" sz="2300" kern="1200" dirty="0" err="1" smtClean="0"/>
            <a:t>Tippex</a:t>
          </a:r>
          <a:r>
            <a:rPr lang="en-GB" sz="2300" kern="1200" dirty="0" smtClean="0"/>
            <a:t>, notes </a:t>
          </a:r>
          <a:r>
            <a:rPr lang="en-GB" sz="2300" kern="1200" dirty="0" err="1" smtClean="0"/>
            <a:t>etc</a:t>
          </a:r>
          <a:r>
            <a:rPr lang="en-GB" sz="2300" kern="1200" dirty="0" smtClean="0"/>
            <a:t> are not allowed. Ensure that you do not bring them into the exam room.</a:t>
          </a:r>
          <a:endParaRPr lang="en-GB" sz="2300" kern="1200" dirty="0"/>
        </a:p>
      </dsp:txBody>
      <dsp:txXfrm>
        <a:off x="61741" y="61741"/>
        <a:ext cx="8106118" cy="1141288"/>
      </dsp:txXfrm>
    </dsp:sp>
    <dsp:sp modelId="{A2DEA971-2CC2-45EA-BC8D-10BB00E1BF80}">
      <dsp:nvSpPr>
        <dsp:cNvPr id="0" name=""/>
        <dsp:cNvSpPr/>
      </dsp:nvSpPr>
      <dsp:spPr>
        <a:xfrm>
          <a:off x="0" y="4001623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Make sure you have everything you need – calculator (without the lid), </a:t>
          </a:r>
          <a:r>
            <a:rPr lang="en-GB" sz="2300" b="1" kern="1200" dirty="0" smtClean="0"/>
            <a:t>black</a:t>
          </a:r>
          <a:r>
            <a:rPr lang="en-GB" sz="2300" kern="1200" dirty="0" smtClean="0"/>
            <a:t> pen, pencil, ruler, mathematical equipment</a:t>
          </a:r>
          <a:endParaRPr lang="en-GB" sz="2300" kern="1200" dirty="0"/>
        </a:p>
      </dsp:txBody>
      <dsp:txXfrm>
        <a:off x="61741" y="4063364"/>
        <a:ext cx="8106118" cy="1141288"/>
      </dsp:txXfrm>
    </dsp:sp>
    <dsp:sp modelId="{3113280B-36E2-4865-B15C-386E0FFFA35E}">
      <dsp:nvSpPr>
        <dsp:cNvPr id="0" name=""/>
        <dsp:cNvSpPr/>
      </dsp:nvSpPr>
      <dsp:spPr>
        <a:xfrm>
          <a:off x="0" y="1337319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No food or drinks, other than bottled water (with the label taken off)</a:t>
          </a:r>
          <a:endParaRPr lang="en-GB" sz="2300" kern="1200" dirty="0"/>
        </a:p>
      </dsp:txBody>
      <dsp:txXfrm>
        <a:off x="61741" y="1399060"/>
        <a:ext cx="8106118" cy="1141288"/>
      </dsp:txXfrm>
    </dsp:sp>
    <dsp:sp modelId="{79219A25-EB65-4628-BC45-1591F63727FD}">
      <dsp:nvSpPr>
        <dsp:cNvPr id="0" name=""/>
        <dsp:cNvSpPr/>
      </dsp:nvSpPr>
      <dsp:spPr>
        <a:xfrm>
          <a:off x="0" y="2633462"/>
          <a:ext cx="8229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See-through pencil cases.  See through water bottles.  No Watches, coats or bags in the exam room.</a:t>
          </a:r>
          <a:endParaRPr lang="en-GB" sz="2300" kern="1200" dirty="0"/>
        </a:p>
      </dsp:txBody>
      <dsp:txXfrm>
        <a:off x="61741" y="2695203"/>
        <a:ext cx="8106118" cy="1141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B47E7-9C61-45F0-938E-36629073041D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1E41A-1D67-410D-8980-BB4868C999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52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EC5A9-6F1E-42A9-BF1E-68C0881660F9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1507F-B7F4-47C7-8A5E-078F8359F6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55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1507F-B7F4-47C7-8A5E-078F8359F62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51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1507F-B7F4-47C7-8A5E-078F8359F62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11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D16AD1D-8660-4762-802C-C05EC293CEC7}" type="datetimeFigureOut">
              <a:rPr lang="en-US" smtClean="0"/>
              <a:pPr/>
              <a:t>3/26/2023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E093EAC-BB1C-40B3-A321-616B9406D5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itchFamily="66" charset="0"/>
              </a:rPr>
              <a:t>Tips and Advice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itchFamily="66" charset="0"/>
              </a:rPr>
              <a:t>EXAMS AND HOW TO SURVIVE THEM</a:t>
            </a:r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622677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8746891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60327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640202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15781678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62635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9099" y="188640"/>
            <a:ext cx="8647925" cy="1219200"/>
            <a:chOff x="0" y="0"/>
            <a:chExt cx="8296197" cy="12192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8296197" cy="12192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0" y="0"/>
              <a:ext cx="8296197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 defTabSz="2489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5600" b="0" kern="1200" baseline="0" dirty="0" smtClean="0"/>
                <a:t>Instructions for</a:t>
              </a:r>
              <a:r>
                <a:rPr lang="en-GB" sz="5600" b="0" kern="1200" dirty="0" smtClean="0"/>
                <a:t> candidates</a:t>
              </a:r>
              <a:endParaRPr lang="en-GB" sz="5600" b="0" kern="1200" baseline="0" dirty="0"/>
            </a:p>
          </p:txBody>
        </p:sp>
      </p:grpSp>
      <p:pic>
        <p:nvPicPr>
          <p:cNvPr id="2" name="Y2Mate.is - Instructions for candidates for written examinations - effective from 1 September 2022-sifbrx9_do4-1080p-16571813346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98" y="1628800"/>
            <a:ext cx="8647925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71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243253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23809764"/>
              </p:ext>
            </p:extLst>
          </p:nvPr>
        </p:nvGraphicFramePr>
        <p:xfrm>
          <a:off x="395536" y="152400"/>
          <a:ext cx="8291264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93713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087533"/>
              </p:ext>
            </p:extLst>
          </p:nvPr>
        </p:nvGraphicFramePr>
        <p:xfrm>
          <a:off x="457200" y="1371600"/>
          <a:ext cx="8229600" cy="47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627222"/>
              </p:ext>
            </p:extLst>
          </p:nvPr>
        </p:nvGraphicFramePr>
        <p:xfrm>
          <a:off x="457200" y="1524000"/>
          <a:ext cx="8229600" cy="49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385397"/>
              </p:ext>
            </p:extLst>
          </p:nvPr>
        </p:nvGraphicFramePr>
        <p:xfrm>
          <a:off x="441564" y="1446668"/>
          <a:ext cx="8229600" cy="536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73788693"/>
              </p:ext>
            </p:extLst>
          </p:nvPr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220503"/>
              </p:ext>
            </p:extLst>
          </p:nvPr>
        </p:nvGraphicFramePr>
        <p:xfrm>
          <a:off x="441385" y="1371600"/>
          <a:ext cx="8229600" cy="536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92119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761446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52400"/>
          <a:ext cx="8229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364</TotalTime>
  <Words>579</Words>
  <Application>Microsoft Office PowerPoint</Application>
  <PresentationFormat>On-screen Show (4:3)</PresentationFormat>
  <Paragraphs>47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Comic Sans MS</vt:lpstr>
      <vt:lpstr>Constantia</vt:lpstr>
      <vt:lpstr>Wingdings 2</vt:lpstr>
      <vt:lpstr>Paper</vt:lpstr>
      <vt:lpstr>EXAMS AND HOW TO SURVIVE THEM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EXAMS AND HOW TO SURVIVE THEM</dc:title>
  <dc:creator>halls</dc:creator>
  <cp:lastModifiedBy>Venezia, Paula</cp:lastModifiedBy>
  <cp:revision>50</cp:revision>
  <dcterms:created xsi:type="dcterms:W3CDTF">2013-04-18T13:23:57Z</dcterms:created>
  <dcterms:modified xsi:type="dcterms:W3CDTF">2023-03-26T20:56:49Z</dcterms:modified>
</cp:coreProperties>
</file>